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9"/>
  </p:notesMasterIdLst>
  <p:handoutMasterIdLst>
    <p:handoutMasterId r:id="rId20"/>
  </p:handoutMasterIdLst>
  <p:sldIdLst>
    <p:sldId id="275" r:id="rId3"/>
    <p:sldId id="278" r:id="rId4"/>
    <p:sldId id="293" r:id="rId5"/>
    <p:sldId id="294" r:id="rId6"/>
    <p:sldId id="301" r:id="rId7"/>
    <p:sldId id="285" r:id="rId8"/>
    <p:sldId id="283" r:id="rId9"/>
    <p:sldId id="295" r:id="rId10"/>
    <p:sldId id="290" r:id="rId11"/>
    <p:sldId id="291" r:id="rId12"/>
    <p:sldId id="279" r:id="rId13"/>
    <p:sldId id="296" r:id="rId14"/>
    <p:sldId id="297" r:id="rId15"/>
    <p:sldId id="299" r:id="rId16"/>
    <p:sldId id="300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78" autoAdjust="0"/>
  </p:normalViewPr>
  <p:slideViewPr>
    <p:cSldViewPr snapToGrid="0">
      <p:cViewPr varScale="1">
        <p:scale>
          <a:sx n="74" d="100"/>
          <a:sy n="74" d="100"/>
        </p:scale>
        <p:origin x="564" y="54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8.png"/><Relationship Id="rId1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64952A-6B7F-49E7-A2D7-7B0278B6009A}" type="doc">
      <dgm:prSet loTypeId="urn:microsoft.com/office/officeart/2008/layout/PictureAccentBlocks" loCatId="picture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E88A69EF-2006-40FB-8A0D-E8D203ED5720}">
      <dgm:prSet phldrT="[Text]" phldr="1"/>
      <dgm:spPr/>
      <dgm:t>
        <a:bodyPr/>
        <a:lstStyle/>
        <a:p>
          <a:endParaRPr lang="en-IN"/>
        </a:p>
      </dgm:t>
    </dgm:pt>
    <dgm:pt modelId="{F2CD8865-CCA2-4278-B0FF-AD79C56EA389}" type="parTrans" cxnId="{E883379D-BF05-4CB8-B5C1-EB3E0E51D5F2}">
      <dgm:prSet/>
      <dgm:spPr/>
      <dgm:t>
        <a:bodyPr/>
        <a:lstStyle/>
        <a:p>
          <a:endParaRPr lang="en-IN"/>
        </a:p>
      </dgm:t>
    </dgm:pt>
    <dgm:pt modelId="{1EF8F4A6-3068-4DC7-82F0-2098FFD981B6}" type="sibTrans" cxnId="{E883379D-BF05-4CB8-B5C1-EB3E0E51D5F2}">
      <dgm:prSet/>
      <dgm:spPr/>
      <dgm:t>
        <a:bodyPr/>
        <a:lstStyle/>
        <a:p>
          <a:endParaRPr lang="en-IN"/>
        </a:p>
      </dgm:t>
    </dgm:pt>
    <dgm:pt modelId="{838C63EF-A581-413B-93BA-C41C19107497}">
      <dgm:prSet phldrT="[Text]" phldr="1"/>
      <dgm:spPr/>
      <dgm:t>
        <a:bodyPr/>
        <a:lstStyle/>
        <a:p>
          <a:endParaRPr lang="en-IN"/>
        </a:p>
      </dgm:t>
    </dgm:pt>
    <dgm:pt modelId="{D839D2A0-0B90-4FF2-9490-70584B1C1D4D}" type="parTrans" cxnId="{54F11325-E241-40F3-82D2-142EB4FD64FB}">
      <dgm:prSet/>
      <dgm:spPr/>
      <dgm:t>
        <a:bodyPr/>
        <a:lstStyle/>
        <a:p>
          <a:endParaRPr lang="en-IN"/>
        </a:p>
      </dgm:t>
    </dgm:pt>
    <dgm:pt modelId="{27332E8A-188F-4F1C-A951-F16EFC8DF3CD}" type="sibTrans" cxnId="{54F11325-E241-40F3-82D2-142EB4FD64FB}">
      <dgm:prSet/>
      <dgm:spPr/>
      <dgm:t>
        <a:bodyPr/>
        <a:lstStyle/>
        <a:p>
          <a:endParaRPr lang="en-IN"/>
        </a:p>
      </dgm:t>
    </dgm:pt>
    <dgm:pt modelId="{8F09108E-FC27-441E-83FA-118D41D8D283}">
      <dgm:prSet phldrT="[Text]" phldr="1"/>
      <dgm:spPr/>
      <dgm:t>
        <a:bodyPr/>
        <a:lstStyle/>
        <a:p>
          <a:endParaRPr lang="en-IN"/>
        </a:p>
      </dgm:t>
    </dgm:pt>
    <dgm:pt modelId="{AF2D4BB9-2E8C-45E4-861F-A6E74504999D}" type="parTrans" cxnId="{4DF9DB47-54A5-4D82-9692-293ACD57B9C1}">
      <dgm:prSet/>
      <dgm:spPr/>
      <dgm:t>
        <a:bodyPr/>
        <a:lstStyle/>
        <a:p>
          <a:endParaRPr lang="en-IN"/>
        </a:p>
      </dgm:t>
    </dgm:pt>
    <dgm:pt modelId="{989A2ACF-14B8-4374-ADC7-948CE037288A}" type="sibTrans" cxnId="{4DF9DB47-54A5-4D82-9692-293ACD57B9C1}">
      <dgm:prSet/>
      <dgm:spPr/>
      <dgm:t>
        <a:bodyPr/>
        <a:lstStyle/>
        <a:p>
          <a:endParaRPr lang="en-IN"/>
        </a:p>
      </dgm:t>
    </dgm:pt>
    <dgm:pt modelId="{08692559-B496-409A-9EEE-C14D02A23EFA}">
      <dgm:prSet/>
      <dgm:spPr/>
      <dgm:t>
        <a:bodyPr/>
        <a:lstStyle/>
        <a:p>
          <a:endParaRPr lang="en-IN"/>
        </a:p>
      </dgm:t>
    </dgm:pt>
    <dgm:pt modelId="{30324898-1D0C-42CB-B577-D83DFF86F79B}" type="parTrans" cxnId="{1A3C093F-0F19-45ED-88DC-7B7BD18F58BA}">
      <dgm:prSet/>
      <dgm:spPr/>
      <dgm:t>
        <a:bodyPr/>
        <a:lstStyle/>
        <a:p>
          <a:endParaRPr lang="en-IN"/>
        </a:p>
      </dgm:t>
    </dgm:pt>
    <dgm:pt modelId="{81E6AFFB-6FFF-4E2A-A7E6-7051573DC7BB}" type="sibTrans" cxnId="{1A3C093F-0F19-45ED-88DC-7B7BD18F58BA}">
      <dgm:prSet/>
      <dgm:spPr/>
      <dgm:t>
        <a:bodyPr/>
        <a:lstStyle/>
        <a:p>
          <a:endParaRPr lang="en-IN"/>
        </a:p>
      </dgm:t>
    </dgm:pt>
    <dgm:pt modelId="{0DA72D46-9F51-491E-BC55-F718FC02813D}" type="pres">
      <dgm:prSet presAssocID="{2364952A-6B7F-49E7-A2D7-7B0278B6009A}" presName="Name0" presStyleCnt="0">
        <dgm:presLayoutVars>
          <dgm:dir/>
        </dgm:presLayoutVars>
      </dgm:prSet>
      <dgm:spPr/>
      <dgm:t>
        <a:bodyPr/>
        <a:lstStyle/>
        <a:p>
          <a:endParaRPr lang="en-IN"/>
        </a:p>
      </dgm:t>
    </dgm:pt>
    <dgm:pt modelId="{0B25B9E2-CB54-4099-AD2D-743633593402}" type="pres">
      <dgm:prSet presAssocID="{E88A69EF-2006-40FB-8A0D-E8D203ED5720}" presName="composite" presStyleCnt="0"/>
      <dgm:spPr/>
    </dgm:pt>
    <dgm:pt modelId="{3BED15D5-F4ED-4C6E-85AA-2A266C4E1993}" type="pres">
      <dgm:prSet presAssocID="{E88A69EF-2006-40FB-8A0D-E8D203ED5720}" presName="Image" presStyleLbl="align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</dgm:pt>
    <dgm:pt modelId="{B280A588-D862-4B66-919F-E52888DD94DC}" type="pres">
      <dgm:prSet presAssocID="{E88A69EF-2006-40FB-8A0D-E8D203ED5720}" presName="Paren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86CBAF2-F752-4CF0-A369-69D126846154}" type="pres">
      <dgm:prSet presAssocID="{1EF8F4A6-3068-4DC7-82F0-2098FFD981B6}" presName="sibTrans" presStyleCnt="0"/>
      <dgm:spPr/>
    </dgm:pt>
    <dgm:pt modelId="{20157BCD-FC75-436D-9E4E-75D3D1AF9841}" type="pres">
      <dgm:prSet presAssocID="{08692559-B496-409A-9EEE-C14D02A23EFA}" presName="composite" presStyleCnt="0"/>
      <dgm:spPr/>
    </dgm:pt>
    <dgm:pt modelId="{9D902751-8187-4D17-B46D-212D0460746B}" type="pres">
      <dgm:prSet presAssocID="{08692559-B496-409A-9EEE-C14D02A23EFA}" presName="Image" presStyleLbl="align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3BE7E741-A646-4D16-BDDB-1FB884EECC4D}" type="pres">
      <dgm:prSet presAssocID="{08692559-B496-409A-9EEE-C14D02A23EFA}" presName="Paren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DA0C859-D08F-4DBD-82DD-725DFC5EF034}" type="pres">
      <dgm:prSet presAssocID="{81E6AFFB-6FFF-4E2A-A7E6-7051573DC7BB}" presName="sibTrans" presStyleCnt="0"/>
      <dgm:spPr/>
    </dgm:pt>
    <dgm:pt modelId="{1E73AD8A-70C3-41C6-8A20-037A28719711}" type="pres">
      <dgm:prSet presAssocID="{838C63EF-A581-413B-93BA-C41C19107497}" presName="composite" presStyleCnt="0"/>
      <dgm:spPr/>
    </dgm:pt>
    <dgm:pt modelId="{B45A2E26-AB1E-4790-AFA6-2A2F49203823}" type="pres">
      <dgm:prSet presAssocID="{838C63EF-A581-413B-93BA-C41C19107497}" presName="Image" presStyleLbl="align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E26AC328-2928-46A7-8246-E780E4DA8322}" type="pres">
      <dgm:prSet presAssocID="{838C63EF-A581-413B-93BA-C41C19107497}" presName="Paren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EA9CE3-0958-4B39-AF08-7028AC076441}" type="pres">
      <dgm:prSet presAssocID="{27332E8A-188F-4F1C-A951-F16EFC8DF3CD}" presName="sibTrans" presStyleCnt="0"/>
      <dgm:spPr/>
    </dgm:pt>
    <dgm:pt modelId="{D3CDB44E-B6EB-44F7-AA47-4E2A30938962}" type="pres">
      <dgm:prSet presAssocID="{8F09108E-FC27-441E-83FA-118D41D8D283}" presName="composite" presStyleCnt="0"/>
      <dgm:spPr/>
    </dgm:pt>
    <dgm:pt modelId="{EFB399A5-971F-4B91-B279-747E428F2A27}" type="pres">
      <dgm:prSet presAssocID="{8F09108E-FC27-441E-83FA-118D41D8D283}" presName="Image" presStyleLbl="alignNode1" presStyleIdx="3" presStyleCnt="4" custLinFactNeighborY="354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9F001164-3013-4C31-B49E-18F510AC5D55}" type="pres">
      <dgm:prSet presAssocID="{8F09108E-FC27-441E-83FA-118D41D8D283}" presName="Paren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883379D-BF05-4CB8-B5C1-EB3E0E51D5F2}" srcId="{2364952A-6B7F-49E7-A2D7-7B0278B6009A}" destId="{E88A69EF-2006-40FB-8A0D-E8D203ED5720}" srcOrd="0" destOrd="0" parTransId="{F2CD8865-CCA2-4278-B0FF-AD79C56EA389}" sibTransId="{1EF8F4A6-3068-4DC7-82F0-2098FFD981B6}"/>
    <dgm:cxn modelId="{12512096-6A6F-4BB5-8638-D74710826AC1}" type="presOf" srcId="{8F09108E-FC27-441E-83FA-118D41D8D283}" destId="{9F001164-3013-4C31-B49E-18F510AC5D55}" srcOrd="0" destOrd="0" presId="urn:microsoft.com/office/officeart/2008/layout/PictureAccentBlocks"/>
    <dgm:cxn modelId="{4DF9DB47-54A5-4D82-9692-293ACD57B9C1}" srcId="{2364952A-6B7F-49E7-A2D7-7B0278B6009A}" destId="{8F09108E-FC27-441E-83FA-118D41D8D283}" srcOrd="3" destOrd="0" parTransId="{AF2D4BB9-2E8C-45E4-861F-A6E74504999D}" sibTransId="{989A2ACF-14B8-4374-ADC7-948CE037288A}"/>
    <dgm:cxn modelId="{FA3F9B63-7484-41D8-94EF-ED95F99E04BF}" type="presOf" srcId="{2364952A-6B7F-49E7-A2D7-7B0278B6009A}" destId="{0DA72D46-9F51-491E-BC55-F718FC02813D}" srcOrd="0" destOrd="0" presId="urn:microsoft.com/office/officeart/2008/layout/PictureAccentBlocks"/>
    <dgm:cxn modelId="{155BCFF8-703A-4224-9164-5FD0337BA32A}" type="presOf" srcId="{08692559-B496-409A-9EEE-C14D02A23EFA}" destId="{3BE7E741-A646-4D16-BDDB-1FB884EECC4D}" srcOrd="0" destOrd="0" presId="urn:microsoft.com/office/officeart/2008/layout/PictureAccentBlocks"/>
    <dgm:cxn modelId="{BF80AEC0-0A65-42C9-B0E9-610126CB4B69}" type="presOf" srcId="{838C63EF-A581-413B-93BA-C41C19107497}" destId="{E26AC328-2928-46A7-8246-E780E4DA8322}" srcOrd="0" destOrd="0" presId="urn:microsoft.com/office/officeart/2008/layout/PictureAccentBlocks"/>
    <dgm:cxn modelId="{54F11325-E241-40F3-82D2-142EB4FD64FB}" srcId="{2364952A-6B7F-49E7-A2D7-7B0278B6009A}" destId="{838C63EF-A581-413B-93BA-C41C19107497}" srcOrd="2" destOrd="0" parTransId="{D839D2A0-0B90-4FF2-9490-70584B1C1D4D}" sibTransId="{27332E8A-188F-4F1C-A951-F16EFC8DF3CD}"/>
    <dgm:cxn modelId="{7D3EF012-4B17-413D-8C1F-217AF02C54F6}" type="presOf" srcId="{E88A69EF-2006-40FB-8A0D-E8D203ED5720}" destId="{B280A588-D862-4B66-919F-E52888DD94DC}" srcOrd="0" destOrd="0" presId="urn:microsoft.com/office/officeart/2008/layout/PictureAccentBlocks"/>
    <dgm:cxn modelId="{1A3C093F-0F19-45ED-88DC-7B7BD18F58BA}" srcId="{2364952A-6B7F-49E7-A2D7-7B0278B6009A}" destId="{08692559-B496-409A-9EEE-C14D02A23EFA}" srcOrd="1" destOrd="0" parTransId="{30324898-1D0C-42CB-B577-D83DFF86F79B}" sibTransId="{81E6AFFB-6FFF-4E2A-A7E6-7051573DC7BB}"/>
    <dgm:cxn modelId="{9350CAC3-BAD0-491F-9EE6-A95E95963D2F}" type="presParOf" srcId="{0DA72D46-9F51-491E-BC55-F718FC02813D}" destId="{0B25B9E2-CB54-4099-AD2D-743633593402}" srcOrd="0" destOrd="0" presId="urn:microsoft.com/office/officeart/2008/layout/PictureAccentBlocks"/>
    <dgm:cxn modelId="{9BC8D870-2143-414E-B342-18051873BEE6}" type="presParOf" srcId="{0B25B9E2-CB54-4099-AD2D-743633593402}" destId="{3BED15D5-F4ED-4C6E-85AA-2A266C4E1993}" srcOrd="0" destOrd="0" presId="urn:microsoft.com/office/officeart/2008/layout/PictureAccentBlocks"/>
    <dgm:cxn modelId="{8643D428-B408-478A-AE26-BA05EBF5466C}" type="presParOf" srcId="{0B25B9E2-CB54-4099-AD2D-743633593402}" destId="{B280A588-D862-4B66-919F-E52888DD94DC}" srcOrd="1" destOrd="0" presId="urn:microsoft.com/office/officeart/2008/layout/PictureAccentBlocks"/>
    <dgm:cxn modelId="{894A6661-C63F-461D-A1DF-86970FC8C7FE}" type="presParOf" srcId="{0DA72D46-9F51-491E-BC55-F718FC02813D}" destId="{986CBAF2-F752-4CF0-A369-69D126846154}" srcOrd="1" destOrd="0" presId="urn:microsoft.com/office/officeart/2008/layout/PictureAccentBlocks"/>
    <dgm:cxn modelId="{6059AD39-F4E0-440F-941C-AA155736E95C}" type="presParOf" srcId="{0DA72D46-9F51-491E-BC55-F718FC02813D}" destId="{20157BCD-FC75-436D-9E4E-75D3D1AF9841}" srcOrd="2" destOrd="0" presId="urn:microsoft.com/office/officeart/2008/layout/PictureAccentBlocks"/>
    <dgm:cxn modelId="{60BDF7CC-AB78-4E9A-B207-B5D91B89D284}" type="presParOf" srcId="{20157BCD-FC75-436D-9E4E-75D3D1AF9841}" destId="{9D902751-8187-4D17-B46D-212D0460746B}" srcOrd="0" destOrd="0" presId="urn:microsoft.com/office/officeart/2008/layout/PictureAccentBlocks"/>
    <dgm:cxn modelId="{9C231CBC-FEB8-4AAB-9354-718D133E7A10}" type="presParOf" srcId="{20157BCD-FC75-436D-9E4E-75D3D1AF9841}" destId="{3BE7E741-A646-4D16-BDDB-1FB884EECC4D}" srcOrd="1" destOrd="0" presId="urn:microsoft.com/office/officeart/2008/layout/PictureAccentBlocks"/>
    <dgm:cxn modelId="{C4853435-C4DF-4659-8068-3E16852FA02E}" type="presParOf" srcId="{0DA72D46-9F51-491E-BC55-F718FC02813D}" destId="{8DA0C859-D08F-4DBD-82DD-725DFC5EF034}" srcOrd="3" destOrd="0" presId="urn:microsoft.com/office/officeart/2008/layout/PictureAccentBlocks"/>
    <dgm:cxn modelId="{2A6FE7E0-04C2-4E8C-B177-1BB0317595FD}" type="presParOf" srcId="{0DA72D46-9F51-491E-BC55-F718FC02813D}" destId="{1E73AD8A-70C3-41C6-8A20-037A28719711}" srcOrd="4" destOrd="0" presId="urn:microsoft.com/office/officeart/2008/layout/PictureAccentBlocks"/>
    <dgm:cxn modelId="{114C48A0-8D66-4C5B-905C-CCA49B0BDE9C}" type="presParOf" srcId="{1E73AD8A-70C3-41C6-8A20-037A28719711}" destId="{B45A2E26-AB1E-4790-AFA6-2A2F49203823}" srcOrd="0" destOrd="0" presId="urn:microsoft.com/office/officeart/2008/layout/PictureAccentBlocks"/>
    <dgm:cxn modelId="{2E9F42E2-B906-44CF-9A50-47F9EF7D6CED}" type="presParOf" srcId="{1E73AD8A-70C3-41C6-8A20-037A28719711}" destId="{E26AC328-2928-46A7-8246-E780E4DA8322}" srcOrd="1" destOrd="0" presId="urn:microsoft.com/office/officeart/2008/layout/PictureAccentBlocks"/>
    <dgm:cxn modelId="{708864CC-C57C-44A4-A438-7819B7C605F3}" type="presParOf" srcId="{0DA72D46-9F51-491E-BC55-F718FC02813D}" destId="{1DEA9CE3-0958-4B39-AF08-7028AC076441}" srcOrd="5" destOrd="0" presId="urn:microsoft.com/office/officeart/2008/layout/PictureAccentBlocks"/>
    <dgm:cxn modelId="{1FD7C9F5-0DD7-4363-A787-EC12AB712CBA}" type="presParOf" srcId="{0DA72D46-9F51-491E-BC55-F718FC02813D}" destId="{D3CDB44E-B6EB-44F7-AA47-4E2A30938962}" srcOrd="6" destOrd="0" presId="urn:microsoft.com/office/officeart/2008/layout/PictureAccentBlocks"/>
    <dgm:cxn modelId="{37A930FC-6354-44EB-A717-174A5D689764}" type="presParOf" srcId="{D3CDB44E-B6EB-44F7-AA47-4E2A30938962}" destId="{EFB399A5-971F-4B91-B279-747E428F2A27}" srcOrd="0" destOrd="0" presId="urn:microsoft.com/office/officeart/2008/layout/PictureAccentBlocks"/>
    <dgm:cxn modelId="{ECAE2574-D42F-4A87-A63A-4056936012E6}" type="presParOf" srcId="{D3CDB44E-B6EB-44F7-AA47-4E2A30938962}" destId="{9F001164-3013-4C31-B49E-18F510AC5D55}" srcOrd="1" destOrd="0" presId="urn:microsoft.com/office/officeart/2008/layout/PictureAccentBlock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4F0F27-4D52-4E62-ABE6-433699757348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7915BF5F-51B8-4A07-A2B7-DA1A205262A0}">
      <dgm:prSet phldrT="[Text]"/>
      <dgm:spPr/>
      <dgm:t>
        <a:bodyPr/>
        <a:lstStyle/>
        <a:p>
          <a:r>
            <a:rPr lang="en-IN" dirty="0" smtClean="0"/>
            <a:t>Old electoral roll</a:t>
          </a:r>
          <a:endParaRPr lang="en-IN" dirty="0"/>
        </a:p>
      </dgm:t>
    </dgm:pt>
    <dgm:pt modelId="{056D25E9-BEC1-468B-A375-B7602425900D}" type="parTrans" cxnId="{A66B26D1-B376-486D-A5C5-1DC4E2246DC5}">
      <dgm:prSet/>
      <dgm:spPr/>
      <dgm:t>
        <a:bodyPr/>
        <a:lstStyle/>
        <a:p>
          <a:endParaRPr lang="en-IN"/>
        </a:p>
      </dgm:t>
    </dgm:pt>
    <dgm:pt modelId="{54746A10-F14D-403E-850B-DF3CF004247A}" type="sibTrans" cxnId="{A66B26D1-B376-486D-A5C5-1DC4E2246DC5}">
      <dgm:prSet/>
      <dgm:spPr/>
      <dgm:t>
        <a:bodyPr/>
        <a:lstStyle/>
        <a:p>
          <a:endParaRPr lang="en-IN"/>
        </a:p>
      </dgm:t>
    </dgm:pt>
    <dgm:pt modelId="{C5DBF069-C642-4563-B825-E492E33323CD}">
      <dgm:prSet phldrT="[Text]"/>
      <dgm:spPr/>
      <dgm:t>
        <a:bodyPr/>
        <a:lstStyle/>
        <a:p>
          <a:r>
            <a:rPr lang="en-IN" dirty="0" smtClean="0"/>
            <a:t>Photo electoral roll</a:t>
          </a:r>
          <a:endParaRPr lang="en-IN" dirty="0"/>
        </a:p>
      </dgm:t>
    </dgm:pt>
    <dgm:pt modelId="{E47966E7-0803-4449-80E3-8237BCE289C3}" type="parTrans" cxnId="{CF37BD75-7F94-40FD-8C5B-D0610692F557}">
      <dgm:prSet/>
      <dgm:spPr/>
      <dgm:t>
        <a:bodyPr/>
        <a:lstStyle/>
        <a:p>
          <a:endParaRPr lang="en-IN"/>
        </a:p>
      </dgm:t>
    </dgm:pt>
    <dgm:pt modelId="{E86DECF4-0886-4229-9E77-4584D4ACE69E}" type="sibTrans" cxnId="{CF37BD75-7F94-40FD-8C5B-D0610692F557}">
      <dgm:prSet/>
      <dgm:spPr/>
      <dgm:t>
        <a:bodyPr/>
        <a:lstStyle/>
        <a:p>
          <a:endParaRPr lang="en-IN"/>
        </a:p>
      </dgm:t>
    </dgm:pt>
    <dgm:pt modelId="{24B5EA9C-DEDB-4F9C-AD81-93DE6A1FB54A}">
      <dgm:prSet phldrT="[Text]"/>
      <dgm:spPr/>
      <dgm:t>
        <a:bodyPr/>
        <a:lstStyle/>
        <a:p>
          <a:r>
            <a:rPr lang="en-IN" dirty="0" smtClean="0"/>
            <a:t>Shifting of voters using electoral roll management system</a:t>
          </a:r>
          <a:endParaRPr lang="en-IN" dirty="0"/>
        </a:p>
      </dgm:t>
    </dgm:pt>
    <dgm:pt modelId="{C3CD95EF-9BCE-42A7-907C-904AD37B9B66}" type="parTrans" cxnId="{714D7D25-8DBE-4FCC-9A3C-07C922580A7D}">
      <dgm:prSet/>
      <dgm:spPr/>
      <dgm:t>
        <a:bodyPr/>
        <a:lstStyle/>
        <a:p>
          <a:endParaRPr lang="en-IN"/>
        </a:p>
      </dgm:t>
    </dgm:pt>
    <dgm:pt modelId="{8CB3DBC2-A16F-4252-AC6E-BC9A70EBEE98}" type="sibTrans" cxnId="{714D7D25-8DBE-4FCC-9A3C-07C922580A7D}">
      <dgm:prSet/>
      <dgm:spPr/>
      <dgm:t>
        <a:bodyPr/>
        <a:lstStyle/>
        <a:p>
          <a:endParaRPr lang="en-IN"/>
        </a:p>
      </dgm:t>
    </dgm:pt>
    <dgm:pt modelId="{738E498E-D4E1-4D40-9B06-7452EF4A9FAB}" type="pres">
      <dgm:prSet presAssocID="{914F0F27-4D52-4E62-ABE6-4336997573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696D4D2-91AC-42CD-B216-1A063C7B55E6}" type="pres">
      <dgm:prSet presAssocID="{7915BF5F-51B8-4A07-A2B7-DA1A205262A0}" presName="composite" presStyleCnt="0"/>
      <dgm:spPr/>
    </dgm:pt>
    <dgm:pt modelId="{6DA61190-4107-4A2B-A956-49CE9FE64265}" type="pres">
      <dgm:prSet presAssocID="{7915BF5F-51B8-4A07-A2B7-DA1A205262A0}" presName="rect1" presStyleLbl="b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A46DECE4-C752-46E9-BC44-B5A79858C54A}" type="pres">
      <dgm:prSet presAssocID="{7915BF5F-51B8-4A07-A2B7-DA1A205262A0}" presName="wedgeRectCallout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4CB4DF9-70F9-4D1F-BDDD-455744FAA661}" type="pres">
      <dgm:prSet presAssocID="{54746A10-F14D-403E-850B-DF3CF004247A}" presName="sibTrans" presStyleCnt="0"/>
      <dgm:spPr/>
    </dgm:pt>
    <dgm:pt modelId="{62EF38D6-BE94-41A2-8845-344638F1F276}" type="pres">
      <dgm:prSet presAssocID="{C5DBF069-C642-4563-B825-E492E33323CD}" presName="composite" presStyleCnt="0"/>
      <dgm:spPr/>
    </dgm:pt>
    <dgm:pt modelId="{69C4C97B-0534-414F-AC72-B109B642903F}" type="pres">
      <dgm:prSet presAssocID="{C5DBF069-C642-4563-B825-E492E33323CD}" presName="rect1" presStyleLbl="b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E7D39740-11EE-4BDD-A141-5F4E716611B5}" type="pres">
      <dgm:prSet presAssocID="{C5DBF069-C642-4563-B825-E492E33323CD}" presName="wedgeRectCallout1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277195-8C99-442B-982A-A9400BC3DA9F}" type="pres">
      <dgm:prSet presAssocID="{E86DECF4-0886-4229-9E77-4584D4ACE69E}" presName="sibTrans" presStyleCnt="0"/>
      <dgm:spPr/>
    </dgm:pt>
    <dgm:pt modelId="{88AD7E4C-5BBD-46A3-8F2E-B064C0C13AF9}" type="pres">
      <dgm:prSet presAssocID="{24B5EA9C-DEDB-4F9C-AD81-93DE6A1FB54A}" presName="composite" presStyleCnt="0"/>
      <dgm:spPr/>
    </dgm:pt>
    <dgm:pt modelId="{1A75F4A3-6CCC-46A6-BC24-135F351841AA}" type="pres">
      <dgm:prSet presAssocID="{24B5EA9C-DEDB-4F9C-AD81-93DE6A1FB54A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</dgm:pt>
    <dgm:pt modelId="{797DC2E8-6A5C-44F8-B239-275EE4459C3B}" type="pres">
      <dgm:prSet presAssocID="{24B5EA9C-DEDB-4F9C-AD81-93DE6A1FB54A}" presName="wedgeRectCallout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66B26D1-B376-486D-A5C5-1DC4E2246DC5}" srcId="{914F0F27-4D52-4E62-ABE6-433699757348}" destId="{7915BF5F-51B8-4A07-A2B7-DA1A205262A0}" srcOrd="0" destOrd="0" parTransId="{056D25E9-BEC1-468B-A375-B7602425900D}" sibTransId="{54746A10-F14D-403E-850B-DF3CF004247A}"/>
    <dgm:cxn modelId="{714D7D25-8DBE-4FCC-9A3C-07C922580A7D}" srcId="{914F0F27-4D52-4E62-ABE6-433699757348}" destId="{24B5EA9C-DEDB-4F9C-AD81-93DE6A1FB54A}" srcOrd="2" destOrd="0" parTransId="{C3CD95EF-9BCE-42A7-907C-904AD37B9B66}" sibTransId="{8CB3DBC2-A16F-4252-AC6E-BC9A70EBEE98}"/>
    <dgm:cxn modelId="{CA18C01A-B679-43C4-A804-8C64D5BF2DE1}" type="presOf" srcId="{24B5EA9C-DEDB-4F9C-AD81-93DE6A1FB54A}" destId="{797DC2E8-6A5C-44F8-B239-275EE4459C3B}" srcOrd="0" destOrd="0" presId="urn:microsoft.com/office/officeart/2008/layout/BendingPictureCaptionList"/>
    <dgm:cxn modelId="{97A5779C-761A-4F7A-94B4-CC8C29A90648}" type="presOf" srcId="{7915BF5F-51B8-4A07-A2B7-DA1A205262A0}" destId="{A46DECE4-C752-46E9-BC44-B5A79858C54A}" srcOrd="0" destOrd="0" presId="urn:microsoft.com/office/officeart/2008/layout/BendingPictureCaptionList"/>
    <dgm:cxn modelId="{CF37BD75-7F94-40FD-8C5B-D0610692F557}" srcId="{914F0F27-4D52-4E62-ABE6-433699757348}" destId="{C5DBF069-C642-4563-B825-E492E33323CD}" srcOrd="1" destOrd="0" parTransId="{E47966E7-0803-4449-80E3-8237BCE289C3}" sibTransId="{E86DECF4-0886-4229-9E77-4584D4ACE69E}"/>
    <dgm:cxn modelId="{3B534BF3-F34D-466A-9C81-257584901192}" type="presOf" srcId="{914F0F27-4D52-4E62-ABE6-433699757348}" destId="{738E498E-D4E1-4D40-9B06-7452EF4A9FAB}" srcOrd="0" destOrd="0" presId="urn:microsoft.com/office/officeart/2008/layout/BendingPictureCaptionList"/>
    <dgm:cxn modelId="{6F0C2508-F332-4651-B11C-FE928BB38A74}" type="presOf" srcId="{C5DBF069-C642-4563-B825-E492E33323CD}" destId="{E7D39740-11EE-4BDD-A141-5F4E716611B5}" srcOrd="0" destOrd="0" presId="urn:microsoft.com/office/officeart/2008/layout/BendingPictureCaptionList"/>
    <dgm:cxn modelId="{B06DDB3B-6D53-4547-8591-351EFE38C9A9}" type="presParOf" srcId="{738E498E-D4E1-4D40-9B06-7452EF4A9FAB}" destId="{F696D4D2-91AC-42CD-B216-1A063C7B55E6}" srcOrd="0" destOrd="0" presId="urn:microsoft.com/office/officeart/2008/layout/BendingPictureCaptionList"/>
    <dgm:cxn modelId="{04E550D5-2738-43D8-AAFB-6015EA618B25}" type="presParOf" srcId="{F696D4D2-91AC-42CD-B216-1A063C7B55E6}" destId="{6DA61190-4107-4A2B-A956-49CE9FE64265}" srcOrd="0" destOrd="0" presId="urn:microsoft.com/office/officeart/2008/layout/BendingPictureCaptionList"/>
    <dgm:cxn modelId="{8FA27DBC-0637-4B40-8072-4973994243D8}" type="presParOf" srcId="{F696D4D2-91AC-42CD-B216-1A063C7B55E6}" destId="{A46DECE4-C752-46E9-BC44-B5A79858C54A}" srcOrd="1" destOrd="0" presId="urn:microsoft.com/office/officeart/2008/layout/BendingPictureCaptionList"/>
    <dgm:cxn modelId="{47AA3415-1043-48AF-B3C2-4128F3CB9C90}" type="presParOf" srcId="{738E498E-D4E1-4D40-9B06-7452EF4A9FAB}" destId="{94CB4DF9-70F9-4D1F-BDDD-455744FAA661}" srcOrd="1" destOrd="0" presId="urn:microsoft.com/office/officeart/2008/layout/BendingPictureCaptionList"/>
    <dgm:cxn modelId="{461DDBA5-65E4-4A98-A28A-DD3F7792ADC5}" type="presParOf" srcId="{738E498E-D4E1-4D40-9B06-7452EF4A9FAB}" destId="{62EF38D6-BE94-41A2-8845-344638F1F276}" srcOrd="2" destOrd="0" presId="urn:microsoft.com/office/officeart/2008/layout/BendingPictureCaptionList"/>
    <dgm:cxn modelId="{4E7D35FF-B6A9-46F1-9305-B09C8C163AD3}" type="presParOf" srcId="{62EF38D6-BE94-41A2-8845-344638F1F276}" destId="{69C4C97B-0534-414F-AC72-B109B642903F}" srcOrd="0" destOrd="0" presId="urn:microsoft.com/office/officeart/2008/layout/BendingPictureCaptionList"/>
    <dgm:cxn modelId="{967DD147-2B18-433A-8BF7-D0199700DBBF}" type="presParOf" srcId="{62EF38D6-BE94-41A2-8845-344638F1F276}" destId="{E7D39740-11EE-4BDD-A141-5F4E716611B5}" srcOrd="1" destOrd="0" presId="urn:microsoft.com/office/officeart/2008/layout/BendingPictureCaptionList"/>
    <dgm:cxn modelId="{9C22F679-05AE-4306-A4C7-9EF54EECFCB3}" type="presParOf" srcId="{738E498E-D4E1-4D40-9B06-7452EF4A9FAB}" destId="{D3277195-8C99-442B-982A-A9400BC3DA9F}" srcOrd="3" destOrd="0" presId="urn:microsoft.com/office/officeart/2008/layout/BendingPictureCaptionList"/>
    <dgm:cxn modelId="{761243CE-E4B9-4325-ACD4-F6F029A7C7ED}" type="presParOf" srcId="{738E498E-D4E1-4D40-9B06-7452EF4A9FAB}" destId="{88AD7E4C-5BBD-46A3-8F2E-B064C0C13AF9}" srcOrd="4" destOrd="0" presId="urn:microsoft.com/office/officeart/2008/layout/BendingPictureCaptionList"/>
    <dgm:cxn modelId="{E21C8383-13A5-4B5C-A537-508AF32EE696}" type="presParOf" srcId="{88AD7E4C-5BBD-46A3-8F2E-B064C0C13AF9}" destId="{1A75F4A3-6CCC-46A6-BC24-135F351841AA}" srcOrd="0" destOrd="0" presId="urn:microsoft.com/office/officeart/2008/layout/BendingPictureCaptionList"/>
    <dgm:cxn modelId="{34FB8669-33C7-40B5-B98F-4151194BB935}" type="presParOf" srcId="{88AD7E4C-5BBD-46A3-8F2E-B064C0C13AF9}" destId="{797DC2E8-6A5C-44F8-B239-275EE4459C3B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2BEBF8-18CD-48CD-BF37-C3048361401C}" type="doc">
      <dgm:prSet loTypeId="urn:microsoft.com/office/officeart/2008/layout/IncreasingCircleProcess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600E9E8B-04B5-4F77-B914-48B6CA4D6AA6}">
      <dgm:prSet phldrT="[Text]"/>
      <dgm:spPr/>
      <dgm:t>
        <a:bodyPr/>
        <a:lstStyle/>
        <a:p>
          <a:r>
            <a:rPr lang="en-IN" dirty="0" smtClean="0"/>
            <a:t>E -Voter slip</a:t>
          </a:r>
          <a:endParaRPr lang="en-IN" dirty="0"/>
        </a:p>
      </dgm:t>
    </dgm:pt>
    <dgm:pt modelId="{78AB36DA-0ACD-4501-B632-0E78E68BFDAD}" type="parTrans" cxnId="{3D7A6398-F89C-4682-AF71-0B3401FCD545}">
      <dgm:prSet/>
      <dgm:spPr/>
      <dgm:t>
        <a:bodyPr/>
        <a:lstStyle/>
        <a:p>
          <a:endParaRPr lang="en-IN"/>
        </a:p>
      </dgm:t>
    </dgm:pt>
    <dgm:pt modelId="{19AECCC3-5F0E-47C2-9859-51713859A183}" type="sibTrans" cxnId="{3D7A6398-F89C-4682-AF71-0B3401FCD545}">
      <dgm:prSet/>
      <dgm:spPr/>
      <dgm:t>
        <a:bodyPr/>
        <a:lstStyle/>
        <a:p>
          <a:endParaRPr lang="en-IN"/>
        </a:p>
      </dgm:t>
    </dgm:pt>
    <dgm:pt modelId="{4A7C18C2-1F1F-4002-95C0-32D5A1DFB7F5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IN" dirty="0"/>
        </a:p>
      </dgm:t>
    </dgm:pt>
    <dgm:pt modelId="{9712406B-9C54-4F46-B7A3-F063790E9226}" type="parTrans" cxnId="{F288A37F-473E-43CB-9DFE-C05A48D8327A}">
      <dgm:prSet/>
      <dgm:spPr/>
      <dgm:t>
        <a:bodyPr/>
        <a:lstStyle/>
        <a:p>
          <a:endParaRPr lang="en-IN"/>
        </a:p>
      </dgm:t>
    </dgm:pt>
    <dgm:pt modelId="{419B8604-2937-4C82-B602-8B86260569DA}" type="sibTrans" cxnId="{F288A37F-473E-43CB-9DFE-C05A48D8327A}">
      <dgm:prSet/>
      <dgm:spPr/>
      <dgm:t>
        <a:bodyPr/>
        <a:lstStyle/>
        <a:p>
          <a:endParaRPr lang="en-IN"/>
        </a:p>
      </dgm:t>
    </dgm:pt>
    <dgm:pt modelId="{D6005A88-3568-41E6-85C3-E7F7135590F6}">
      <dgm:prSet phldrT="[Text]"/>
      <dgm:spPr/>
      <dgm:t>
        <a:bodyPr/>
        <a:lstStyle/>
        <a:p>
          <a:r>
            <a:rPr lang="en-IN" dirty="0" smtClean="0"/>
            <a:t>Polling station on map</a:t>
          </a:r>
          <a:endParaRPr lang="en-IN" dirty="0"/>
        </a:p>
      </dgm:t>
    </dgm:pt>
    <dgm:pt modelId="{454E3BBB-D00F-423A-B23E-FA102BDEB909}" type="parTrans" cxnId="{5BDD5335-1011-4FA5-8B1F-00C9937D9D51}">
      <dgm:prSet/>
      <dgm:spPr/>
      <dgm:t>
        <a:bodyPr/>
        <a:lstStyle/>
        <a:p>
          <a:endParaRPr lang="en-IN"/>
        </a:p>
      </dgm:t>
    </dgm:pt>
    <dgm:pt modelId="{86D8E2B3-0999-4075-B71F-E5E04BC32DF5}" type="sibTrans" cxnId="{5BDD5335-1011-4FA5-8B1F-00C9937D9D51}">
      <dgm:prSet/>
      <dgm:spPr/>
      <dgm:t>
        <a:bodyPr/>
        <a:lstStyle/>
        <a:p>
          <a:endParaRPr lang="en-IN"/>
        </a:p>
      </dgm:t>
    </dgm:pt>
    <dgm:pt modelId="{4267DD06-1E4F-4E0C-A19A-FDCC287837FD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IN" dirty="0"/>
        </a:p>
      </dgm:t>
    </dgm:pt>
    <dgm:pt modelId="{379787B2-CF14-469C-88A1-EABD8FA28A59}" type="parTrans" cxnId="{372CB3EF-B528-4506-9A82-BC7EEB2591F5}">
      <dgm:prSet/>
      <dgm:spPr/>
      <dgm:t>
        <a:bodyPr/>
        <a:lstStyle/>
        <a:p>
          <a:endParaRPr lang="en-IN"/>
        </a:p>
      </dgm:t>
    </dgm:pt>
    <dgm:pt modelId="{5E9BFA5E-BA68-42DA-9610-7EEB778B61A1}" type="sibTrans" cxnId="{372CB3EF-B528-4506-9A82-BC7EEB2591F5}">
      <dgm:prSet/>
      <dgm:spPr/>
      <dgm:t>
        <a:bodyPr/>
        <a:lstStyle/>
        <a:p>
          <a:endParaRPr lang="en-IN"/>
        </a:p>
      </dgm:t>
    </dgm:pt>
    <dgm:pt modelId="{AFF90D9F-A333-44CB-B451-9B4B44E8E2E7}">
      <dgm:prSet phldrT="[Text]"/>
      <dgm:spPr/>
      <dgm:t>
        <a:bodyPr/>
        <a:lstStyle/>
        <a:p>
          <a:r>
            <a:rPr lang="en-IN" dirty="0" smtClean="0"/>
            <a:t>Election results</a:t>
          </a:r>
          <a:endParaRPr lang="en-IN" dirty="0"/>
        </a:p>
      </dgm:t>
    </dgm:pt>
    <dgm:pt modelId="{FC3B563D-76B2-4378-A577-4FDEE427CA01}" type="parTrans" cxnId="{75A01FCA-7B26-4CFD-85E6-F1D9929F16A2}">
      <dgm:prSet/>
      <dgm:spPr/>
      <dgm:t>
        <a:bodyPr/>
        <a:lstStyle/>
        <a:p>
          <a:endParaRPr lang="en-IN"/>
        </a:p>
      </dgm:t>
    </dgm:pt>
    <dgm:pt modelId="{E35F0F0E-259E-436A-81A4-2F67B46D28D4}" type="sibTrans" cxnId="{75A01FCA-7B26-4CFD-85E6-F1D9929F16A2}">
      <dgm:prSet/>
      <dgm:spPr/>
      <dgm:t>
        <a:bodyPr/>
        <a:lstStyle/>
        <a:p>
          <a:endParaRPr lang="en-IN"/>
        </a:p>
      </dgm:t>
    </dgm:pt>
    <dgm:pt modelId="{31393BC0-65FA-4E41-B2CA-78E1B794EAF8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IN" dirty="0"/>
        </a:p>
      </dgm:t>
    </dgm:pt>
    <dgm:pt modelId="{02C1A7CF-9DE1-407E-B47A-729C5D9A6BE5}" type="parTrans" cxnId="{A238CD2A-305C-4214-BD80-D3758AEE6D0D}">
      <dgm:prSet/>
      <dgm:spPr/>
      <dgm:t>
        <a:bodyPr/>
        <a:lstStyle/>
        <a:p>
          <a:endParaRPr lang="en-IN"/>
        </a:p>
      </dgm:t>
    </dgm:pt>
    <dgm:pt modelId="{AD892568-5C22-48DA-8B69-46ACC0350666}" type="sibTrans" cxnId="{A238CD2A-305C-4214-BD80-D3758AEE6D0D}">
      <dgm:prSet/>
      <dgm:spPr/>
      <dgm:t>
        <a:bodyPr/>
        <a:lstStyle/>
        <a:p>
          <a:endParaRPr lang="en-IN"/>
        </a:p>
      </dgm:t>
    </dgm:pt>
    <dgm:pt modelId="{B27C690C-A611-4249-AFF3-474A23D9A014}">
      <dgm:prSet/>
      <dgm:spPr/>
      <dgm:t>
        <a:bodyPr/>
        <a:lstStyle/>
        <a:p>
          <a:r>
            <a:rPr lang="en-IN" dirty="0" smtClean="0"/>
            <a:t>Candidate information</a:t>
          </a:r>
          <a:endParaRPr lang="en-IN" dirty="0"/>
        </a:p>
      </dgm:t>
    </dgm:pt>
    <dgm:pt modelId="{9E79FA72-33F2-49BC-B4E0-A17024E92368}" type="parTrans" cxnId="{14598E53-61C1-4E96-9542-3ADFBE9E9C3E}">
      <dgm:prSet/>
      <dgm:spPr/>
      <dgm:t>
        <a:bodyPr/>
        <a:lstStyle/>
        <a:p>
          <a:endParaRPr lang="en-IN"/>
        </a:p>
      </dgm:t>
    </dgm:pt>
    <dgm:pt modelId="{6715CF3D-78E3-405D-9431-BCED0970EE16}" type="sibTrans" cxnId="{14598E53-61C1-4E96-9542-3ADFBE9E9C3E}">
      <dgm:prSet/>
      <dgm:spPr/>
      <dgm:t>
        <a:bodyPr/>
        <a:lstStyle/>
        <a:p>
          <a:endParaRPr lang="en-IN"/>
        </a:p>
      </dgm:t>
    </dgm:pt>
    <dgm:pt modelId="{32AD5E31-5155-4E02-AF82-B3C1956B19A2}" type="pres">
      <dgm:prSet presAssocID="{082BEBF8-18CD-48CD-BF37-C3048361401C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23635127-3C09-41B5-B138-C71B7171A904}" type="pres">
      <dgm:prSet presAssocID="{600E9E8B-04B5-4F77-B914-48B6CA4D6AA6}" presName="composite" presStyleCnt="0"/>
      <dgm:spPr/>
    </dgm:pt>
    <dgm:pt modelId="{1B126D5D-6583-4AFD-A37E-51C6C552BDC0}" type="pres">
      <dgm:prSet presAssocID="{600E9E8B-04B5-4F77-B914-48B6CA4D6AA6}" presName="BackAccent" presStyleLbl="bgShp" presStyleIdx="0" presStyleCnt="4"/>
      <dgm:spPr/>
    </dgm:pt>
    <dgm:pt modelId="{89429561-C896-41DA-A5B5-6D47B1CDA3B2}" type="pres">
      <dgm:prSet presAssocID="{600E9E8B-04B5-4F77-B914-48B6CA4D6AA6}" presName="Accent" presStyleLbl="alignNode1" presStyleIdx="0" presStyleCnt="4"/>
      <dgm:spPr/>
    </dgm:pt>
    <dgm:pt modelId="{00824657-E0CC-4CEC-8CA1-D61EDE20CED1}" type="pres">
      <dgm:prSet presAssocID="{600E9E8B-04B5-4F77-B914-48B6CA4D6AA6}" presName="Child" presStyleLbl="revTx" presStyleIdx="0" presStyleCnt="7" custScaleX="110694" custScaleY="118372" custLinFactNeighborY="157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69B000-761A-4BE7-929C-5997F6CFC5E2}" type="pres">
      <dgm:prSet presAssocID="{600E9E8B-04B5-4F77-B914-48B6CA4D6AA6}" presName="Parent" presStyleLbl="revTx" presStyleIdx="1" presStyleCnt="7" custLinFactNeighborY="-325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CDF09B0-6CCF-41DD-B5B8-418849983135}" type="pres">
      <dgm:prSet presAssocID="{19AECCC3-5F0E-47C2-9859-51713859A183}" presName="sibTrans" presStyleCnt="0"/>
      <dgm:spPr/>
    </dgm:pt>
    <dgm:pt modelId="{736C4A2D-1E94-4BE7-B3FB-B6DDB9D422AF}" type="pres">
      <dgm:prSet presAssocID="{D6005A88-3568-41E6-85C3-E7F7135590F6}" presName="composite" presStyleCnt="0"/>
      <dgm:spPr/>
    </dgm:pt>
    <dgm:pt modelId="{E234F079-0AAD-4F32-BBF9-7F828A86D89C}" type="pres">
      <dgm:prSet presAssocID="{D6005A88-3568-41E6-85C3-E7F7135590F6}" presName="BackAccent" presStyleLbl="bgShp" presStyleIdx="1" presStyleCnt="4"/>
      <dgm:spPr/>
    </dgm:pt>
    <dgm:pt modelId="{B75942E6-BA66-4353-89B1-2C03408DFCBD}" type="pres">
      <dgm:prSet presAssocID="{D6005A88-3568-41E6-85C3-E7F7135590F6}" presName="Accent" presStyleLbl="alignNode1" presStyleIdx="1" presStyleCnt="4"/>
      <dgm:spPr/>
    </dgm:pt>
    <dgm:pt modelId="{1BCB497D-DF3D-4456-A553-5438398D92FC}" type="pres">
      <dgm:prSet presAssocID="{D6005A88-3568-41E6-85C3-E7F7135590F6}" presName="Child" presStyleLbl="revTx" presStyleIdx="2" presStyleCnt="7" custScaleX="111578" custScaleY="117312" custLinFactNeighborX="-1472" custLinFactNeighborY="144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DB497B-4785-46B1-94E3-D18333C8A43E}" type="pres">
      <dgm:prSet presAssocID="{D6005A88-3568-41E6-85C3-E7F7135590F6}" presName="Parent" presStyleLbl="revTx" presStyleIdx="3" presStyleCnt="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151C1BE-C314-4C80-BA67-985C038BBF19}" type="pres">
      <dgm:prSet presAssocID="{86D8E2B3-0999-4075-B71F-E5E04BC32DF5}" presName="sibTrans" presStyleCnt="0"/>
      <dgm:spPr/>
    </dgm:pt>
    <dgm:pt modelId="{28F9EF1F-9495-470A-BB10-D20A79A789E2}" type="pres">
      <dgm:prSet presAssocID="{AFF90D9F-A333-44CB-B451-9B4B44E8E2E7}" presName="composite" presStyleCnt="0"/>
      <dgm:spPr/>
    </dgm:pt>
    <dgm:pt modelId="{84DAE1D8-AE29-4D17-8304-63CC0D845B06}" type="pres">
      <dgm:prSet presAssocID="{AFF90D9F-A333-44CB-B451-9B4B44E8E2E7}" presName="BackAccent" presStyleLbl="bgShp" presStyleIdx="2" presStyleCnt="4"/>
      <dgm:spPr/>
    </dgm:pt>
    <dgm:pt modelId="{84DA5773-4494-4E78-A962-F4A41F2D9E28}" type="pres">
      <dgm:prSet presAssocID="{AFF90D9F-A333-44CB-B451-9B4B44E8E2E7}" presName="Accent" presStyleLbl="alignNode1" presStyleIdx="2" presStyleCnt="4"/>
      <dgm:spPr/>
    </dgm:pt>
    <dgm:pt modelId="{F8A002C1-92AB-491E-A002-02B731A484E4}" type="pres">
      <dgm:prSet presAssocID="{AFF90D9F-A333-44CB-B451-9B4B44E8E2E7}" presName="Child" presStyleLbl="revTx" presStyleIdx="4" presStyleCnt="7" custScaleX="112107" custScaleY="122677" custLinFactNeighborX="751" custLinFactNeighborY="165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9AB5609-E57B-441F-89C4-CED0712FF106}" type="pres">
      <dgm:prSet presAssocID="{AFF90D9F-A333-44CB-B451-9B4B44E8E2E7}" presName="Parent" presStyleLbl="revTx" presStyleIdx="5" presStyleCnt="7" custLinFactNeighborY="-889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291D53-3E21-4C8F-8282-4F80C7AFE718}" type="pres">
      <dgm:prSet presAssocID="{E35F0F0E-259E-436A-81A4-2F67B46D28D4}" presName="sibTrans" presStyleCnt="0"/>
      <dgm:spPr/>
    </dgm:pt>
    <dgm:pt modelId="{B950C3BB-B724-4F9B-9246-828FE0664FAA}" type="pres">
      <dgm:prSet presAssocID="{B27C690C-A611-4249-AFF3-474A23D9A014}" presName="composite" presStyleCnt="0"/>
      <dgm:spPr/>
    </dgm:pt>
    <dgm:pt modelId="{C19423FD-7F64-4D1E-97E5-AE88E860F0BD}" type="pres">
      <dgm:prSet presAssocID="{B27C690C-A611-4249-AFF3-474A23D9A014}" presName="BackAccent" presStyleLbl="bgShp" presStyleIdx="3" presStyleCnt="4" custLinFactNeighborY="-22225"/>
      <dgm:spPr/>
    </dgm:pt>
    <dgm:pt modelId="{FDAA11E2-EF1C-4131-8D33-CA064688C744}" type="pres">
      <dgm:prSet presAssocID="{B27C690C-A611-4249-AFF3-474A23D9A014}" presName="Accent" presStyleLbl="alignNode1" presStyleIdx="3" presStyleCnt="4" custLinFactNeighborX="2778" custLinFactNeighborY="-23081"/>
      <dgm:spPr/>
    </dgm:pt>
    <dgm:pt modelId="{72C702A9-2259-4291-8C62-9AF34CE9C501}" type="pres">
      <dgm:prSet presAssocID="{B27C690C-A611-4249-AFF3-474A23D9A014}" presName="Child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1BEC5652-31AE-4082-A249-0E8074E24CC5}" type="pres">
      <dgm:prSet presAssocID="{B27C690C-A611-4249-AFF3-474A23D9A014}" presName="Parent" presStyleLbl="revTx" presStyleIdx="6" presStyleCnt="7" custLinFactNeighborX="2646" custLinFactNeighborY="-2444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7B28BF0-3417-4BCA-9B57-A1F1613D9D6E}" type="presOf" srcId="{AFF90D9F-A333-44CB-B451-9B4B44E8E2E7}" destId="{F9AB5609-E57B-441F-89C4-CED0712FF106}" srcOrd="0" destOrd="0" presId="urn:microsoft.com/office/officeart/2008/layout/IncreasingCircleProcess"/>
    <dgm:cxn modelId="{02279299-D938-4C27-8ADC-825B75852EDF}" type="presOf" srcId="{B27C690C-A611-4249-AFF3-474A23D9A014}" destId="{1BEC5652-31AE-4082-A249-0E8074E24CC5}" srcOrd="0" destOrd="0" presId="urn:microsoft.com/office/officeart/2008/layout/IncreasingCircleProcess"/>
    <dgm:cxn modelId="{F4B14F77-8E20-4E21-A92B-DC81DB0FFAE8}" type="presOf" srcId="{D6005A88-3568-41E6-85C3-E7F7135590F6}" destId="{A9DB497B-4785-46B1-94E3-D18333C8A43E}" srcOrd="0" destOrd="0" presId="urn:microsoft.com/office/officeart/2008/layout/IncreasingCircleProcess"/>
    <dgm:cxn modelId="{660F767D-E62B-4CBE-B0E2-1BF23302B8D3}" type="presOf" srcId="{600E9E8B-04B5-4F77-B914-48B6CA4D6AA6}" destId="{2169B000-761A-4BE7-929C-5997F6CFC5E2}" srcOrd="0" destOrd="0" presId="urn:microsoft.com/office/officeart/2008/layout/IncreasingCircleProcess"/>
    <dgm:cxn modelId="{A238CD2A-305C-4214-BD80-D3758AEE6D0D}" srcId="{AFF90D9F-A333-44CB-B451-9B4B44E8E2E7}" destId="{31393BC0-65FA-4E41-B2CA-78E1B794EAF8}" srcOrd="0" destOrd="0" parTransId="{02C1A7CF-9DE1-407E-B47A-729C5D9A6BE5}" sibTransId="{AD892568-5C22-48DA-8B69-46ACC0350666}"/>
    <dgm:cxn modelId="{9DC3EE74-D4B5-4457-A1CC-F25EF6B04245}" type="presOf" srcId="{4A7C18C2-1F1F-4002-95C0-32D5A1DFB7F5}" destId="{00824657-E0CC-4CEC-8CA1-D61EDE20CED1}" srcOrd="0" destOrd="0" presId="urn:microsoft.com/office/officeart/2008/layout/IncreasingCircleProcess"/>
    <dgm:cxn modelId="{14598E53-61C1-4E96-9542-3ADFBE9E9C3E}" srcId="{082BEBF8-18CD-48CD-BF37-C3048361401C}" destId="{B27C690C-A611-4249-AFF3-474A23D9A014}" srcOrd="3" destOrd="0" parTransId="{9E79FA72-33F2-49BC-B4E0-A17024E92368}" sibTransId="{6715CF3D-78E3-405D-9431-BCED0970EE16}"/>
    <dgm:cxn modelId="{3D7A6398-F89C-4682-AF71-0B3401FCD545}" srcId="{082BEBF8-18CD-48CD-BF37-C3048361401C}" destId="{600E9E8B-04B5-4F77-B914-48B6CA4D6AA6}" srcOrd="0" destOrd="0" parTransId="{78AB36DA-0ACD-4501-B632-0E78E68BFDAD}" sibTransId="{19AECCC3-5F0E-47C2-9859-51713859A183}"/>
    <dgm:cxn modelId="{5224FD84-1385-4CC2-AF20-C06D789CE56F}" type="presOf" srcId="{082BEBF8-18CD-48CD-BF37-C3048361401C}" destId="{32AD5E31-5155-4E02-AF82-B3C1956B19A2}" srcOrd="0" destOrd="0" presId="urn:microsoft.com/office/officeart/2008/layout/IncreasingCircleProcess"/>
    <dgm:cxn modelId="{75A01FCA-7B26-4CFD-85E6-F1D9929F16A2}" srcId="{082BEBF8-18CD-48CD-BF37-C3048361401C}" destId="{AFF90D9F-A333-44CB-B451-9B4B44E8E2E7}" srcOrd="2" destOrd="0" parTransId="{FC3B563D-76B2-4378-A577-4FDEE427CA01}" sibTransId="{E35F0F0E-259E-436A-81A4-2F67B46D28D4}"/>
    <dgm:cxn modelId="{58C64C1C-5046-4311-BA1E-3165B5D9B60B}" type="presOf" srcId="{4267DD06-1E4F-4E0C-A19A-FDCC287837FD}" destId="{1BCB497D-DF3D-4456-A553-5438398D92FC}" srcOrd="0" destOrd="0" presId="urn:microsoft.com/office/officeart/2008/layout/IncreasingCircleProcess"/>
    <dgm:cxn modelId="{372CB3EF-B528-4506-9A82-BC7EEB2591F5}" srcId="{D6005A88-3568-41E6-85C3-E7F7135590F6}" destId="{4267DD06-1E4F-4E0C-A19A-FDCC287837FD}" srcOrd="0" destOrd="0" parTransId="{379787B2-CF14-469C-88A1-EABD8FA28A59}" sibTransId="{5E9BFA5E-BA68-42DA-9610-7EEB778B61A1}"/>
    <dgm:cxn modelId="{F288A37F-473E-43CB-9DFE-C05A48D8327A}" srcId="{600E9E8B-04B5-4F77-B914-48B6CA4D6AA6}" destId="{4A7C18C2-1F1F-4002-95C0-32D5A1DFB7F5}" srcOrd="0" destOrd="0" parTransId="{9712406B-9C54-4F46-B7A3-F063790E9226}" sibTransId="{419B8604-2937-4C82-B602-8B86260569DA}"/>
    <dgm:cxn modelId="{4C83F69A-9CD0-4574-AC79-246DB454BCA7}" type="presOf" srcId="{31393BC0-65FA-4E41-B2CA-78E1B794EAF8}" destId="{F8A002C1-92AB-491E-A002-02B731A484E4}" srcOrd="0" destOrd="0" presId="urn:microsoft.com/office/officeart/2008/layout/IncreasingCircleProcess"/>
    <dgm:cxn modelId="{5BDD5335-1011-4FA5-8B1F-00C9937D9D51}" srcId="{082BEBF8-18CD-48CD-BF37-C3048361401C}" destId="{D6005A88-3568-41E6-85C3-E7F7135590F6}" srcOrd="1" destOrd="0" parTransId="{454E3BBB-D00F-423A-B23E-FA102BDEB909}" sibTransId="{86D8E2B3-0999-4075-B71F-E5E04BC32DF5}"/>
    <dgm:cxn modelId="{D1950ACE-4F7B-4A21-9FBE-B0EBDD2B8B69}" type="presParOf" srcId="{32AD5E31-5155-4E02-AF82-B3C1956B19A2}" destId="{23635127-3C09-41B5-B138-C71B7171A904}" srcOrd="0" destOrd="0" presId="urn:microsoft.com/office/officeart/2008/layout/IncreasingCircleProcess"/>
    <dgm:cxn modelId="{C31445F8-D114-42A7-B077-21E14593326F}" type="presParOf" srcId="{23635127-3C09-41B5-B138-C71B7171A904}" destId="{1B126D5D-6583-4AFD-A37E-51C6C552BDC0}" srcOrd="0" destOrd="0" presId="urn:microsoft.com/office/officeart/2008/layout/IncreasingCircleProcess"/>
    <dgm:cxn modelId="{8B99F4FE-F39C-4905-B431-2305555D21F7}" type="presParOf" srcId="{23635127-3C09-41B5-B138-C71B7171A904}" destId="{89429561-C896-41DA-A5B5-6D47B1CDA3B2}" srcOrd="1" destOrd="0" presId="urn:microsoft.com/office/officeart/2008/layout/IncreasingCircleProcess"/>
    <dgm:cxn modelId="{DFC05C11-8BA7-474F-A255-213E02A9F079}" type="presParOf" srcId="{23635127-3C09-41B5-B138-C71B7171A904}" destId="{00824657-E0CC-4CEC-8CA1-D61EDE20CED1}" srcOrd="2" destOrd="0" presId="urn:microsoft.com/office/officeart/2008/layout/IncreasingCircleProcess"/>
    <dgm:cxn modelId="{5708DF10-CACA-4256-9722-47BB9F752CF1}" type="presParOf" srcId="{23635127-3C09-41B5-B138-C71B7171A904}" destId="{2169B000-761A-4BE7-929C-5997F6CFC5E2}" srcOrd="3" destOrd="0" presId="urn:microsoft.com/office/officeart/2008/layout/IncreasingCircleProcess"/>
    <dgm:cxn modelId="{F17C39C8-9BF2-452B-9770-F4B5E016FAA0}" type="presParOf" srcId="{32AD5E31-5155-4E02-AF82-B3C1956B19A2}" destId="{DCDF09B0-6CCF-41DD-B5B8-418849983135}" srcOrd="1" destOrd="0" presId="urn:microsoft.com/office/officeart/2008/layout/IncreasingCircleProcess"/>
    <dgm:cxn modelId="{8648F628-F97F-48BE-A788-FD347966593F}" type="presParOf" srcId="{32AD5E31-5155-4E02-AF82-B3C1956B19A2}" destId="{736C4A2D-1E94-4BE7-B3FB-B6DDB9D422AF}" srcOrd="2" destOrd="0" presId="urn:microsoft.com/office/officeart/2008/layout/IncreasingCircleProcess"/>
    <dgm:cxn modelId="{38C8A362-9DD0-4261-A61F-ACFBEB56E54E}" type="presParOf" srcId="{736C4A2D-1E94-4BE7-B3FB-B6DDB9D422AF}" destId="{E234F079-0AAD-4F32-BBF9-7F828A86D89C}" srcOrd="0" destOrd="0" presId="urn:microsoft.com/office/officeart/2008/layout/IncreasingCircleProcess"/>
    <dgm:cxn modelId="{A9D3BB75-0360-4935-B276-46D2E26E5AF7}" type="presParOf" srcId="{736C4A2D-1E94-4BE7-B3FB-B6DDB9D422AF}" destId="{B75942E6-BA66-4353-89B1-2C03408DFCBD}" srcOrd="1" destOrd="0" presId="urn:microsoft.com/office/officeart/2008/layout/IncreasingCircleProcess"/>
    <dgm:cxn modelId="{4A6B69B8-D7FC-433E-B958-9BC818E8296C}" type="presParOf" srcId="{736C4A2D-1E94-4BE7-B3FB-B6DDB9D422AF}" destId="{1BCB497D-DF3D-4456-A553-5438398D92FC}" srcOrd="2" destOrd="0" presId="urn:microsoft.com/office/officeart/2008/layout/IncreasingCircleProcess"/>
    <dgm:cxn modelId="{3F8030A1-B729-4FA7-B26F-8526C07BECE6}" type="presParOf" srcId="{736C4A2D-1E94-4BE7-B3FB-B6DDB9D422AF}" destId="{A9DB497B-4785-46B1-94E3-D18333C8A43E}" srcOrd="3" destOrd="0" presId="urn:microsoft.com/office/officeart/2008/layout/IncreasingCircleProcess"/>
    <dgm:cxn modelId="{FE8DB0E1-0CC1-42D6-BC37-48A2218DDF80}" type="presParOf" srcId="{32AD5E31-5155-4E02-AF82-B3C1956B19A2}" destId="{9151C1BE-C314-4C80-BA67-985C038BBF19}" srcOrd="3" destOrd="0" presId="urn:microsoft.com/office/officeart/2008/layout/IncreasingCircleProcess"/>
    <dgm:cxn modelId="{F15F9C35-A8A1-4576-991C-28A4F9E90218}" type="presParOf" srcId="{32AD5E31-5155-4E02-AF82-B3C1956B19A2}" destId="{28F9EF1F-9495-470A-BB10-D20A79A789E2}" srcOrd="4" destOrd="0" presId="urn:microsoft.com/office/officeart/2008/layout/IncreasingCircleProcess"/>
    <dgm:cxn modelId="{CEECB97F-F9E8-46F9-965D-35A1E933BA38}" type="presParOf" srcId="{28F9EF1F-9495-470A-BB10-D20A79A789E2}" destId="{84DAE1D8-AE29-4D17-8304-63CC0D845B06}" srcOrd="0" destOrd="0" presId="urn:microsoft.com/office/officeart/2008/layout/IncreasingCircleProcess"/>
    <dgm:cxn modelId="{77CCE0AA-F817-41A3-A425-885570BCA0E8}" type="presParOf" srcId="{28F9EF1F-9495-470A-BB10-D20A79A789E2}" destId="{84DA5773-4494-4E78-A962-F4A41F2D9E28}" srcOrd="1" destOrd="0" presId="urn:microsoft.com/office/officeart/2008/layout/IncreasingCircleProcess"/>
    <dgm:cxn modelId="{1812BDDB-3537-4DA5-975A-8AC4E97AB3AA}" type="presParOf" srcId="{28F9EF1F-9495-470A-BB10-D20A79A789E2}" destId="{F8A002C1-92AB-491E-A002-02B731A484E4}" srcOrd="2" destOrd="0" presId="urn:microsoft.com/office/officeart/2008/layout/IncreasingCircleProcess"/>
    <dgm:cxn modelId="{4C36DB48-1805-4282-8B06-C5DECC97EEB5}" type="presParOf" srcId="{28F9EF1F-9495-470A-BB10-D20A79A789E2}" destId="{F9AB5609-E57B-441F-89C4-CED0712FF106}" srcOrd="3" destOrd="0" presId="urn:microsoft.com/office/officeart/2008/layout/IncreasingCircleProcess"/>
    <dgm:cxn modelId="{93DD6E3B-AF37-48E3-B2B8-A8D9242EBB79}" type="presParOf" srcId="{32AD5E31-5155-4E02-AF82-B3C1956B19A2}" destId="{59291D53-3E21-4C8F-8282-4F80C7AFE718}" srcOrd="5" destOrd="0" presId="urn:microsoft.com/office/officeart/2008/layout/IncreasingCircleProcess"/>
    <dgm:cxn modelId="{78FF16F4-9D9C-4E33-82CF-2FC8AF921448}" type="presParOf" srcId="{32AD5E31-5155-4E02-AF82-B3C1956B19A2}" destId="{B950C3BB-B724-4F9B-9246-828FE0664FAA}" srcOrd="6" destOrd="0" presId="urn:microsoft.com/office/officeart/2008/layout/IncreasingCircleProcess"/>
    <dgm:cxn modelId="{F308D31A-3A02-41F5-9015-7E3F2262550D}" type="presParOf" srcId="{B950C3BB-B724-4F9B-9246-828FE0664FAA}" destId="{C19423FD-7F64-4D1E-97E5-AE88E860F0BD}" srcOrd="0" destOrd="0" presId="urn:microsoft.com/office/officeart/2008/layout/IncreasingCircleProcess"/>
    <dgm:cxn modelId="{6B38CF58-AB27-4DFF-A1D7-75A7AFC75D1F}" type="presParOf" srcId="{B950C3BB-B724-4F9B-9246-828FE0664FAA}" destId="{FDAA11E2-EF1C-4131-8D33-CA064688C744}" srcOrd="1" destOrd="0" presId="urn:microsoft.com/office/officeart/2008/layout/IncreasingCircleProcess"/>
    <dgm:cxn modelId="{0FF89619-F694-4C05-9B10-7096D1CF2C99}" type="presParOf" srcId="{B950C3BB-B724-4F9B-9246-828FE0664FAA}" destId="{72C702A9-2259-4291-8C62-9AF34CE9C501}" srcOrd="2" destOrd="0" presId="urn:microsoft.com/office/officeart/2008/layout/IncreasingCircleProcess"/>
    <dgm:cxn modelId="{84F7C28F-2D4C-435E-8679-4BC3897B87A1}" type="presParOf" srcId="{B950C3BB-B724-4F9B-9246-828FE0664FAA}" destId="{1BEC5652-31AE-4082-A249-0E8074E24CC5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83F2C-0A48-46C8-B4E4-08A011043C25}" type="doc">
      <dgm:prSet loTypeId="urn:microsoft.com/office/officeart/2011/layout/Picture Fram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7EBC3AC-A489-4DCC-8B15-414CC7F11147}">
      <dgm:prSet phldrT="[Text]" phldr="1"/>
      <dgm:spPr/>
      <dgm:t>
        <a:bodyPr/>
        <a:lstStyle/>
        <a:p>
          <a:endParaRPr lang="en-IN" dirty="0"/>
        </a:p>
      </dgm:t>
    </dgm:pt>
    <dgm:pt modelId="{665BFD40-EF1C-40A3-A0AE-21C7B4569DAF}" type="parTrans" cxnId="{FA240BE6-49DE-4415-B399-8C53623A0A42}">
      <dgm:prSet/>
      <dgm:spPr/>
      <dgm:t>
        <a:bodyPr/>
        <a:lstStyle/>
        <a:p>
          <a:endParaRPr lang="en-IN"/>
        </a:p>
      </dgm:t>
    </dgm:pt>
    <dgm:pt modelId="{56E1F4C7-BC5D-4D5D-843F-20274DF8680F}" type="sibTrans" cxnId="{FA240BE6-49DE-4415-B399-8C53623A0A42}">
      <dgm:prSet/>
      <dgm:spPr/>
      <dgm:t>
        <a:bodyPr/>
        <a:lstStyle/>
        <a:p>
          <a:endParaRPr lang="en-IN"/>
        </a:p>
      </dgm:t>
    </dgm:pt>
    <dgm:pt modelId="{3CB1EADD-3B28-4629-8100-C57197A77A97}">
      <dgm:prSet phldrT="[Text]" phldr="1"/>
      <dgm:spPr/>
      <dgm:t>
        <a:bodyPr/>
        <a:lstStyle/>
        <a:p>
          <a:endParaRPr lang="en-IN"/>
        </a:p>
      </dgm:t>
    </dgm:pt>
    <dgm:pt modelId="{A7B12A02-233F-4A6B-8375-CF550DA09ACA}" type="parTrans" cxnId="{91AEFA88-3617-4E4B-978F-7CA055F731F2}">
      <dgm:prSet/>
      <dgm:spPr/>
      <dgm:t>
        <a:bodyPr/>
        <a:lstStyle/>
        <a:p>
          <a:endParaRPr lang="en-IN"/>
        </a:p>
      </dgm:t>
    </dgm:pt>
    <dgm:pt modelId="{664C9F77-30CE-426A-97E7-74307A3750EC}" type="sibTrans" cxnId="{91AEFA88-3617-4E4B-978F-7CA055F731F2}">
      <dgm:prSet/>
      <dgm:spPr/>
      <dgm:t>
        <a:bodyPr/>
        <a:lstStyle/>
        <a:p>
          <a:endParaRPr lang="en-IN"/>
        </a:p>
      </dgm:t>
    </dgm:pt>
    <dgm:pt modelId="{516CDC47-B9FF-43AA-B426-3F90C15121DA}">
      <dgm:prSet phldrT="[Text]" phldr="1"/>
      <dgm:spPr/>
      <dgm:t>
        <a:bodyPr/>
        <a:lstStyle/>
        <a:p>
          <a:endParaRPr lang="en-IN"/>
        </a:p>
      </dgm:t>
    </dgm:pt>
    <dgm:pt modelId="{1AD10693-8A72-446E-9235-3F2CCBB010F1}" type="parTrans" cxnId="{43EA8A11-DC7E-4940-B87F-473FF0A07EF7}">
      <dgm:prSet/>
      <dgm:spPr/>
      <dgm:t>
        <a:bodyPr/>
        <a:lstStyle/>
        <a:p>
          <a:endParaRPr lang="en-IN"/>
        </a:p>
      </dgm:t>
    </dgm:pt>
    <dgm:pt modelId="{354D27FC-0329-4EE6-90FE-6B9E108EC4C3}" type="sibTrans" cxnId="{43EA8A11-DC7E-4940-B87F-473FF0A07EF7}">
      <dgm:prSet/>
      <dgm:spPr/>
      <dgm:t>
        <a:bodyPr/>
        <a:lstStyle/>
        <a:p>
          <a:endParaRPr lang="en-IN"/>
        </a:p>
      </dgm:t>
    </dgm:pt>
    <dgm:pt modelId="{CD60BB81-0A30-4176-8377-B72205CF3D0D}" type="pres">
      <dgm:prSet presAssocID="{FE883F2C-0A48-46C8-B4E4-08A011043C2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IN"/>
        </a:p>
      </dgm:t>
    </dgm:pt>
    <dgm:pt modelId="{27E90D62-86D9-4660-A1A9-13992BB5EAA2}" type="pres">
      <dgm:prSet presAssocID="{07EBC3AC-A489-4DCC-8B15-414CC7F11147}" presName="composite" presStyleCnt="0"/>
      <dgm:spPr/>
    </dgm:pt>
    <dgm:pt modelId="{2F50DC6E-0B35-4D48-B650-3FA19D3E6EE0}" type="pres">
      <dgm:prSet presAssocID="{07EBC3AC-A489-4DCC-8B15-414CC7F11147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2C81E95-8D20-4829-B4D1-EF6356C83F4F}" type="pres">
      <dgm:prSet presAssocID="{07EBC3AC-A489-4DCC-8B15-414CC7F11147}" presName="Accent1" presStyleLbl="parChTrans1D1" presStyleIdx="0" presStyleCnt="3"/>
      <dgm:spPr/>
    </dgm:pt>
    <dgm:pt modelId="{CE9206E5-DD40-4A54-B8B0-128A99D7DBA1}" type="pres">
      <dgm:prSet presAssocID="{07EBC3AC-A489-4DCC-8B15-414CC7F11147}" presName="Image" presStyleLbl="align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n-IN"/>
        </a:p>
      </dgm:t>
    </dgm:pt>
    <dgm:pt modelId="{5843555D-575A-45D7-B697-B7047F722658}" type="pres">
      <dgm:prSet presAssocID="{56E1F4C7-BC5D-4D5D-843F-20274DF8680F}" presName="sibTrans" presStyleCnt="0"/>
      <dgm:spPr/>
    </dgm:pt>
    <dgm:pt modelId="{7509F805-64E4-4002-B150-ECD35949A905}" type="pres">
      <dgm:prSet presAssocID="{3CB1EADD-3B28-4629-8100-C57197A77A97}" presName="composite" presStyleCnt="0"/>
      <dgm:spPr/>
    </dgm:pt>
    <dgm:pt modelId="{1A111CCB-A0C8-404C-8407-3B2877451003}" type="pres">
      <dgm:prSet presAssocID="{3CB1EADD-3B28-4629-8100-C57197A77A97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3B8582-19D9-43B1-9A3F-2C87A25D03D7}" type="pres">
      <dgm:prSet presAssocID="{3CB1EADD-3B28-4629-8100-C57197A77A97}" presName="Accent1" presStyleLbl="parChTrans1D1" presStyleIdx="1" presStyleCnt="3"/>
      <dgm:spPr/>
    </dgm:pt>
    <dgm:pt modelId="{F1171FD1-3C93-492C-9919-AB7277D5F5A1}" type="pres">
      <dgm:prSet presAssocID="{3CB1EADD-3B28-4629-8100-C57197A77A97}" presName="Image" presStyleLbl="align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6100D4C1-3554-4D1E-BF37-3070668D8896}" type="pres">
      <dgm:prSet presAssocID="{664C9F77-30CE-426A-97E7-74307A3750EC}" presName="sibTrans" presStyleCnt="0"/>
      <dgm:spPr/>
    </dgm:pt>
    <dgm:pt modelId="{EFE18C53-DF0D-44B7-8E51-34556CE40998}" type="pres">
      <dgm:prSet presAssocID="{516CDC47-B9FF-43AA-B426-3F90C15121DA}" presName="composite" presStyleCnt="0"/>
      <dgm:spPr/>
    </dgm:pt>
    <dgm:pt modelId="{ABFBFDD3-E378-4D84-9111-9A7A665407B9}" type="pres">
      <dgm:prSet presAssocID="{516CDC47-B9FF-43AA-B426-3F90C15121DA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5CF383C-9DB1-47AD-A13C-3A4DDA77C993}" type="pres">
      <dgm:prSet presAssocID="{516CDC47-B9FF-43AA-B426-3F90C15121DA}" presName="Accent1" presStyleLbl="parChTrans1D1" presStyleIdx="2" presStyleCnt="3"/>
      <dgm:spPr/>
    </dgm:pt>
    <dgm:pt modelId="{78245712-989C-49E1-9246-8B40000BAF11}" type="pres">
      <dgm:prSet presAssocID="{516CDC47-B9FF-43AA-B426-3F90C15121DA}" presName="Image" presStyleLbl="alignImgPlace1" presStyleIdx="2" presStyleCnt="3" custLinFactNeighborY="140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</dgm:ptLst>
  <dgm:cxnLst>
    <dgm:cxn modelId="{43EA8A11-DC7E-4940-B87F-473FF0A07EF7}" srcId="{FE883F2C-0A48-46C8-B4E4-08A011043C25}" destId="{516CDC47-B9FF-43AA-B426-3F90C15121DA}" srcOrd="2" destOrd="0" parTransId="{1AD10693-8A72-446E-9235-3F2CCBB010F1}" sibTransId="{354D27FC-0329-4EE6-90FE-6B9E108EC4C3}"/>
    <dgm:cxn modelId="{58B3A44E-702D-48E3-8ABD-7518180C5729}" type="presOf" srcId="{3CB1EADD-3B28-4629-8100-C57197A77A97}" destId="{1A111CCB-A0C8-404C-8407-3B2877451003}" srcOrd="0" destOrd="0" presId="urn:microsoft.com/office/officeart/2011/layout/Picture Frame"/>
    <dgm:cxn modelId="{01A75860-D1F0-49BE-8383-02370F146E4E}" type="presOf" srcId="{FE883F2C-0A48-46C8-B4E4-08A011043C25}" destId="{CD60BB81-0A30-4176-8377-B72205CF3D0D}" srcOrd="0" destOrd="0" presId="urn:microsoft.com/office/officeart/2011/layout/Picture Frame"/>
    <dgm:cxn modelId="{AEDCC6C7-96DF-4A64-9263-B3AEAE22FF4E}" type="presOf" srcId="{516CDC47-B9FF-43AA-B426-3F90C15121DA}" destId="{ABFBFDD3-E378-4D84-9111-9A7A665407B9}" srcOrd="0" destOrd="0" presId="urn:microsoft.com/office/officeart/2011/layout/Picture Frame"/>
    <dgm:cxn modelId="{FA240BE6-49DE-4415-B399-8C53623A0A42}" srcId="{FE883F2C-0A48-46C8-B4E4-08A011043C25}" destId="{07EBC3AC-A489-4DCC-8B15-414CC7F11147}" srcOrd="0" destOrd="0" parTransId="{665BFD40-EF1C-40A3-A0AE-21C7B4569DAF}" sibTransId="{56E1F4C7-BC5D-4D5D-843F-20274DF8680F}"/>
    <dgm:cxn modelId="{1B709BED-47F8-4406-9C60-65E25A316C32}" type="presOf" srcId="{07EBC3AC-A489-4DCC-8B15-414CC7F11147}" destId="{2F50DC6E-0B35-4D48-B650-3FA19D3E6EE0}" srcOrd="0" destOrd="0" presId="urn:microsoft.com/office/officeart/2011/layout/Picture Frame"/>
    <dgm:cxn modelId="{91AEFA88-3617-4E4B-978F-7CA055F731F2}" srcId="{FE883F2C-0A48-46C8-B4E4-08A011043C25}" destId="{3CB1EADD-3B28-4629-8100-C57197A77A97}" srcOrd="1" destOrd="0" parTransId="{A7B12A02-233F-4A6B-8375-CF550DA09ACA}" sibTransId="{664C9F77-30CE-426A-97E7-74307A3750EC}"/>
    <dgm:cxn modelId="{89C7509E-72FD-4E9D-B9E4-F5CBF1718875}" type="presParOf" srcId="{CD60BB81-0A30-4176-8377-B72205CF3D0D}" destId="{27E90D62-86D9-4660-A1A9-13992BB5EAA2}" srcOrd="0" destOrd="0" presId="urn:microsoft.com/office/officeart/2011/layout/Picture Frame"/>
    <dgm:cxn modelId="{231F6B6C-B1F7-40A1-8470-A02C657F3C14}" type="presParOf" srcId="{27E90D62-86D9-4660-A1A9-13992BB5EAA2}" destId="{2F50DC6E-0B35-4D48-B650-3FA19D3E6EE0}" srcOrd="0" destOrd="0" presId="urn:microsoft.com/office/officeart/2011/layout/Picture Frame"/>
    <dgm:cxn modelId="{BCBA6E36-E6C1-4A41-AE89-266033FD6E08}" type="presParOf" srcId="{27E90D62-86D9-4660-A1A9-13992BB5EAA2}" destId="{C2C81E95-8D20-4829-B4D1-EF6356C83F4F}" srcOrd="1" destOrd="0" presId="urn:microsoft.com/office/officeart/2011/layout/Picture Frame"/>
    <dgm:cxn modelId="{3D49BF55-86B3-4F07-8DD1-C92FF6CAD034}" type="presParOf" srcId="{27E90D62-86D9-4660-A1A9-13992BB5EAA2}" destId="{CE9206E5-DD40-4A54-B8B0-128A99D7DBA1}" srcOrd="2" destOrd="0" presId="urn:microsoft.com/office/officeart/2011/layout/Picture Frame"/>
    <dgm:cxn modelId="{7CA18DAF-C6F3-4B2D-8BCD-024357D21180}" type="presParOf" srcId="{CD60BB81-0A30-4176-8377-B72205CF3D0D}" destId="{5843555D-575A-45D7-B697-B7047F722658}" srcOrd="1" destOrd="0" presId="urn:microsoft.com/office/officeart/2011/layout/Picture Frame"/>
    <dgm:cxn modelId="{3AFD5BC9-D16D-40BE-B6B2-D2BE358D2AF3}" type="presParOf" srcId="{CD60BB81-0A30-4176-8377-B72205CF3D0D}" destId="{7509F805-64E4-4002-B150-ECD35949A905}" srcOrd="2" destOrd="0" presId="urn:microsoft.com/office/officeart/2011/layout/Picture Frame"/>
    <dgm:cxn modelId="{55CD1442-2590-4FD1-847E-95195FA10FD9}" type="presParOf" srcId="{7509F805-64E4-4002-B150-ECD35949A905}" destId="{1A111CCB-A0C8-404C-8407-3B2877451003}" srcOrd="0" destOrd="0" presId="urn:microsoft.com/office/officeart/2011/layout/Picture Frame"/>
    <dgm:cxn modelId="{824F9975-6F9F-470B-9ECA-E9BB737D3E85}" type="presParOf" srcId="{7509F805-64E4-4002-B150-ECD35949A905}" destId="{4B3B8582-19D9-43B1-9A3F-2C87A25D03D7}" srcOrd="1" destOrd="0" presId="urn:microsoft.com/office/officeart/2011/layout/Picture Frame"/>
    <dgm:cxn modelId="{041AFB05-62F2-41FF-BA94-75D2D23D4244}" type="presParOf" srcId="{7509F805-64E4-4002-B150-ECD35949A905}" destId="{F1171FD1-3C93-492C-9919-AB7277D5F5A1}" srcOrd="2" destOrd="0" presId="urn:microsoft.com/office/officeart/2011/layout/Picture Frame"/>
    <dgm:cxn modelId="{FF5EE2DB-9640-4D28-A991-97FE184B4BC0}" type="presParOf" srcId="{CD60BB81-0A30-4176-8377-B72205CF3D0D}" destId="{6100D4C1-3554-4D1E-BF37-3070668D8896}" srcOrd="3" destOrd="0" presId="urn:microsoft.com/office/officeart/2011/layout/Picture Frame"/>
    <dgm:cxn modelId="{EF07404B-046A-4702-AACE-61CFFF66C9C4}" type="presParOf" srcId="{CD60BB81-0A30-4176-8377-B72205CF3D0D}" destId="{EFE18C53-DF0D-44B7-8E51-34556CE40998}" srcOrd="4" destOrd="0" presId="urn:microsoft.com/office/officeart/2011/layout/Picture Frame"/>
    <dgm:cxn modelId="{FD477DBD-AA03-4DB2-ABAF-683490E8C8AF}" type="presParOf" srcId="{EFE18C53-DF0D-44B7-8E51-34556CE40998}" destId="{ABFBFDD3-E378-4D84-9111-9A7A665407B9}" srcOrd="0" destOrd="0" presId="urn:microsoft.com/office/officeart/2011/layout/Picture Frame"/>
    <dgm:cxn modelId="{697D0075-3406-4C9D-B88A-72657B045B4D}" type="presParOf" srcId="{EFE18C53-DF0D-44B7-8E51-34556CE40998}" destId="{F5CF383C-9DB1-47AD-A13C-3A4DDA77C993}" srcOrd="1" destOrd="0" presId="urn:microsoft.com/office/officeart/2011/layout/Picture Frame"/>
    <dgm:cxn modelId="{A07F1CD9-D0F7-4AFD-A842-01654FA4D377}" type="presParOf" srcId="{EFE18C53-DF0D-44B7-8E51-34556CE40998}" destId="{78245712-989C-49E1-9246-8B40000BAF11}" srcOrd="2" destOrd="0" presId="urn:microsoft.com/office/officeart/2011/layout/Picture Fram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D15D5-F4ED-4C6E-85AA-2A266C4E1993}">
      <dsp:nvSpPr>
        <dsp:cNvPr id="0" name=""/>
        <dsp:cNvSpPr/>
      </dsp:nvSpPr>
      <dsp:spPr>
        <a:xfrm>
          <a:off x="1447944" y="2960687"/>
          <a:ext cx="2457979" cy="2457979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80A588-D862-4B66-919F-E52888DD94DC}">
      <dsp:nvSpPr>
        <dsp:cNvPr id="0" name=""/>
        <dsp:cNvSpPr/>
      </dsp:nvSpPr>
      <dsp:spPr>
        <a:xfrm rot="16200000">
          <a:off x="-26842" y="3943879"/>
          <a:ext cx="2457979" cy="491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200" kern="1200"/>
        </a:p>
      </dsp:txBody>
      <dsp:txXfrm>
        <a:off x="-26842" y="3943879"/>
        <a:ext cx="2457979" cy="491595"/>
      </dsp:txXfrm>
    </dsp:sp>
    <dsp:sp modelId="{9D902751-8187-4D17-B46D-212D0460746B}">
      <dsp:nvSpPr>
        <dsp:cNvPr id="0" name=""/>
        <dsp:cNvSpPr/>
      </dsp:nvSpPr>
      <dsp:spPr>
        <a:xfrm>
          <a:off x="4397964" y="2960687"/>
          <a:ext cx="2457979" cy="2457979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6350" cap="flat" cmpd="sng" algn="ctr">
          <a:solidFill>
            <a:schemeClr val="accent2">
              <a:hueOff val="-629465"/>
              <a:satOff val="11712"/>
              <a:lumOff val="156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E7E741-A646-4D16-BDDB-1FB884EECC4D}">
      <dsp:nvSpPr>
        <dsp:cNvPr id="0" name=""/>
        <dsp:cNvSpPr/>
      </dsp:nvSpPr>
      <dsp:spPr>
        <a:xfrm rot="16200000">
          <a:off x="2923177" y="3943879"/>
          <a:ext cx="2457979" cy="491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200" kern="1200"/>
        </a:p>
      </dsp:txBody>
      <dsp:txXfrm>
        <a:off x="2923177" y="3943879"/>
        <a:ext cx="2457979" cy="491595"/>
      </dsp:txXfrm>
    </dsp:sp>
    <dsp:sp modelId="{B45A2E26-AB1E-4790-AFA6-2A2F49203823}">
      <dsp:nvSpPr>
        <dsp:cNvPr id="0" name=""/>
        <dsp:cNvSpPr/>
      </dsp:nvSpPr>
      <dsp:spPr>
        <a:xfrm>
          <a:off x="4397964" y="169406"/>
          <a:ext cx="2457979" cy="2457979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6350" cap="flat" cmpd="sng" algn="ctr">
          <a:solidFill>
            <a:schemeClr val="accent2">
              <a:hueOff val="-1258930"/>
              <a:satOff val="23424"/>
              <a:lumOff val="313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6AC328-2928-46A7-8246-E780E4DA8322}">
      <dsp:nvSpPr>
        <dsp:cNvPr id="0" name=""/>
        <dsp:cNvSpPr/>
      </dsp:nvSpPr>
      <dsp:spPr>
        <a:xfrm rot="16200000">
          <a:off x="2923177" y="1152598"/>
          <a:ext cx="2457979" cy="491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200" kern="1200"/>
        </a:p>
      </dsp:txBody>
      <dsp:txXfrm>
        <a:off x="2923177" y="1152598"/>
        <a:ext cx="2457979" cy="491595"/>
      </dsp:txXfrm>
    </dsp:sp>
    <dsp:sp modelId="{EFB399A5-971F-4B91-B279-747E428F2A27}">
      <dsp:nvSpPr>
        <dsp:cNvPr id="0" name=""/>
        <dsp:cNvSpPr/>
      </dsp:nvSpPr>
      <dsp:spPr>
        <a:xfrm>
          <a:off x="7347984" y="256590"/>
          <a:ext cx="2457979" cy="2457979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6350" cap="flat" cmpd="sng" algn="ctr">
          <a:solidFill>
            <a:schemeClr val="accent2">
              <a:hueOff val="-1888395"/>
              <a:satOff val="35136"/>
              <a:lumOff val="470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F001164-3013-4C31-B49E-18F510AC5D55}">
      <dsp:nvSpPr>
        <dsp:cNvPr id="0" name=""/>
        <dsp:cNvSpPr/>
      </dsp:nvSpPr>
      <dsp:spPr>
        <a:xfrm rot="16200000">
          <a:off x="5873197" y="1152598"/>
          <a:ext cx="2457979" cy="491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3200" kern="1200"/>
        </a:p>
      </dsp:txBody>
      <dsp:txXfrm>
        <a:off x="5873197" y="1152598"/>
        <a:ext cx="2457979" cy="491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61190-4107-4A2B-A956-49CE9FE64265}">
      <dsp:nvSpPr>
        <dsp:cNvPr id="0" name=""/>
        <dsp:cNvSpPr/>
      </dsp:nvSpPr>
      <dsp:spPr>
        <a:xfrm>
          <a:off x="0" y="951345"/>
          <a:ext cx="3625273" cy="290021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DECE4-C752-46E9-BC44-B5A79858C54A}">
      <dsp:nvSpPr>
        <dsp:cNvPr id="0" name=""/>
        <dsp:cNvSpPr/>
      </dsp:nvSpPr>
      <dsp:spPr>
        <a:xfrm>
          <a:off x="326274" y="3561542"/>
          <a:ext cx="3226493" cy="101507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Old electoral roll</a:t>
          </a:r>
          <a:endParaRPr lang="en-IN" sz="2000" kern="1200" dirty="0"/>
        </a:p>
      </dsp:txBody>
      <dsp:txXfrm>
        <a:off x="326274" y="3561542"/>
        <a:ext cx="3226493" cy="1015076"/>
      </dsp:txXfrm>
    </dsp:sp>
    <dsp:sp modelId="{69C4C97B-0534-414F-AC72-B109B642903F}">
      <dsp:nvSpPr>
        <dsp:cNvPr id="0" name=""/>
        <dsp:cNvSpPr/>
      </dsp:nvSpPr>
      <dsp:spPr>
        <a:xfrm>
          <a:off x="3987800" y="951345"/>
          <a:ext cx="3625273" cy="2900218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D39740-11EE-4BDD-A141-5F4E716611B5}">
      <dsp:nvSpPr>
        <dsp:cNvPr id="0" name=""/>
        <dsp:cNvSpPr/>
      </dsp:nvSpPr>
      <dsp:spPr>
        <a:xfrm>
          <a:off x="4314075" y="3561542"/>
          <a:ext cx="3226493" cy="101507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hueOff val="-944198"/>
            <a:satOff val="17568"/>
            <a:lumOff val="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Photo electoral roll</a:t>
          </a:r>
          <a:endParaRPr lang="en-IN" sz="2000" kern="1200" dirty="0"/>
        </a:p>
      </dsp:txBody>
      <dsp:txXfrm>
        <a:off x="4314075" y="3561542"/>
        <a:ext cx="3226493" cy="1015076"/>
      </dsp:txXfrm>
    </dsp:sp>
    <dsp:sp modelId="{1A75F4A3-6CCC-46A6-BC24-135F351841AA}">
      <dsp:nvSpPr>
        <dsp:cNvPr id="0" name=""/>
        <dsp:cNvSpPr/>
      </dsp:nvSpPr>
      <dsp:spPr>
        <a:xfrm>
          <a:off x="7975600" y="951345"/>
          <a:ext cx="3625273" cy="29002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DC2E8-6A5C-44F8-B239-275EE4459C3B}">
      <dsp:nvSpPr>
        <dsp:cNvPr id="0" name=""/>
        <dsp:cNvSpPr/>
      </dsp:nvSpPr>
      <dsp:spPr>
        <a:xfrm>
          <a:off x="8301875" y="3561542"/>
          <a:ext cx="3226493" cy="101507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hueOff val="-1888395"/>
            <a:satOff val="35136"/>
            <a:lumOff val="47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Shifting of voters using electoral roll management system</a:t>
          </a:r>
          <a:endParaRPr lang="en-IN" sz="2000" kern="1200" dirty="0"/>
        </a:p>
      </dsp:txBody>
      <dsp:txXfrm>
        <a:off x="8301875" y="3561542"/>
        <a:ext cx="3226493" cy="1015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126D5D-6583-4AFD-A37E-51C6C552BDC0}">
      <dsp:nvSpPr>
        <dsp:cNvPr id="0" name=""/>
        <dsp:cNvSpPr/>
      </dsp:nvSpPr>
      <dsp:spPr>
        <a:xfrm>
          <a:off x="6573" y="29588"/>
          <a:ext cx="653288" cy="65328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429561-C896-41DA-A5B5-6D47B1CDA3B2}">
      <dsp:nvSpPr>
        <dsp:cNvPr id="0" name=""/>
        <dsp:cNvSpPr/>
      </dsp:nvSpPr>
      <dsp:spPr>
        <a:xfrm>
          <a:off x="71901" y="94917"/>
          <a:ext cx="522630" cy="522630"/>
        </a:xfrm>
        <a:prstGeom prst="chord">
          <a:avLst>
            <a:gd name="adj1" fmla="val 1800000"/>
            <a:gd name="adj2" fmla="val 90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824657-E0CC-4CEC-8CA1-D61EDE20CED1}">
      <dsp:nvSpPr>
        <dsp:cNvPr id="0" name=""/>
        <dsp:cNvSpPr/>
      </dsp:nvSpPr>
      <dsp:spPr>
        <a:xfrm>
          <a:off x="692624" y="863062"/>
          <a:ext cx="2139320" cy="3254346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692624" y="863062"/>
        <a:ext cx="2139320" cy="3254346"/>
      </dsp:txXfrm>
    </dsp:sp>
    <dsp:sp modelId="{2169B000-761A-4BE7-929C-5997F6CFC5E2}">
      <dsp:nvSpPr>
        <dsp:cNvPr id="0" name=""/>
        <dsp:cNvSpPr/>
      </dsp:nvSpPr>
      <dsp:spPr>
        <a:xfrm>
          <a:off x="795962" y="0"/>
          <a:ext cx="1932643" cy="653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kern="1200" dirty="0" smtClean="0"/>
            <a:t>E -Voter slip</a:t>
          </a:r>
          <a:endParaRPr lang="en-IN" sz="1900" kern="1200" dirty="0"/>
        </a:p>
      </dsp:txBody>
      <dsp:txXfrm>
        <a:off x="795962" y="0"/>
        <a:ext cx="1932643" cy="653288"/>
      </dsp:txXfrm>
    </dsp:sp>
    <dsp:sp modelId="{E234F079-0AAD-4F32-BBF9-7F828A86D89C}">
      <dsp:nvSpPr>
        <dsp:cNvPr id="0" name=""/>
        <dsp:cNvSpPr/>
      </dsp:nvSpPr>
      <dsp:spPr>
        <a:xfrm>
          <a:off x="2968046" y="36874"/>
          <a:ext cx="653288" cy="65328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942E6-BA66-4353-89B1-2C03408DFCBD}">
      <dsp:nvSpPr>
        <dsp:cNvPr id="0" name=""/>
        <dsp:cNvSpPr/>
      </dsp:nvSpPr>
      <dsp:spPr>
        <a:xfrm>
          <a:off x="3033375" y="102203"/>
          <a:ext cx="522630" cy="522630"/>
        </a:xfrm>
        <a:prstGeom prst="chord">
          <a:avLst>
            <a:gd name="adj1" fmla="val 0"/>
            <a:gd name="adj2" fmla="val 10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CB497D-DF3D-4456-A553-5438398D92FC}">
      <dsp:nvSpPr>
        <dsp:cNvPr id="0" name=""/>
        <dsp:cNvSpPr/>
      </dsp:nvSpPr>
      <dsp:spPr>
        <a:xfrm>
          <a:off x="3617107" y="850416"/>
          <a:ext cx="2156405" cy="3225204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3617107" y="850416"/>
        <a:ext cx="2156405" cy="3225204"/>
      </dsp:txXfrm>
    </dsp:sp>
    <dsp:sp modelId="{A9DB497B-4785-46B1-94E3-D18333C8A43E}">
      <dsp:nvSpPr>
        <dsp:cNvPr id="0" name=""/>
        <dsp:cNvSpPr/>
      </dsp:nvSpPr>
      <dsp:spPr>
        <a:xfrm>
          <a:off x="3757436" y="36874"/>
          <a:ext cx="1932643" cy="653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kern="1200" dirty="0" smtClean="0"/>
            <a:t>Polling station on map</a:t>
          </a:r>
          <a:endParaRPr lang="en-IN" sz="1900" kern="1200" dirty="0"/>
        </a:p>
      </dsp:txBody>
      <dsp:txXfrm>
        <a:off x="3757436" y="36874"/>
        <a:ext cx="1932643" cy="653288"/>
      </dsp:txXfrm>
    </dsp:sp>
    <dsp:sp modelId="{84DAE1D8-AE29-4D17-8304-63CC0D845B06}">
      <dsp:nvSpPr>
        <dsp:cNvPr id="0" name=""/>
        <dsp:cNvSpPr/>
      </dsp:nvSpPr>
      <dsp:spPr>
        <a:xfrm>
          <a:off x="5938062" y="0"/>
          <a:ext cx="653288" cy="65328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DA5773-4494-4E78-A962-F4A41F2D9E28}">
      <dsp:nvSpPr>
        <dsp:cNvPr id="0" name=""/>
        <dsp:cNvSpPr/>
      </dsp:nvSpPr>
      <dsp:spPr>
        <a:xfrm>
          <a:off x="6003391" y="65328"/>
          <a:ext cx="522630" cy="522630"/>
        </a:xfrm>
        <a:prstGeom prst="chord">
          <a:avLst>
            <a:gd name="adj1" fmla="val 19800000"/>
            <a:gd name="adj2" fmla="val 126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8A002C1-92AB-491E-A002-02B731A484E4}">
      <dsp:nvSpPr>
        <dsp:cNvPr id="0" name=""/>
        <dsp:cNvSpPr/>
      </dsp:nvSpPr>
      <dsp:spPr>
        <a:xfrm>
          <a:off x="6624973" y="795465"/>
          <a:ext cx="2166628" cy="3372702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900" kern="1200" dirty="0"/>
        </a:p>
      </dsp:txBody>
      <dsp:txXfrm>
        <a:off x="6624973" y="795465"/>
        <a:ext cx="2166628" cy="3372702"/>
      </dsp:txXfrm>
    </dsp:sp>
    <dsp:sp modelId="{F9AB5609-E57B-441F-89C4-CED0712FF106}">
      <dsp:nvSpPr>
        <dsp:cNvPr id="0" name=""/>
        <dsp:cNvSpPr/>
      </dsp:nvSpPr>
      <dsp:spPr>
        <a:xfrm>
          <a:off x="6727452" y="0"/>
          <a:ext cx="1932643" cy="653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kern="1200" dirty="0" smtClean="0"/>
            <a:t>Election results</a:t>
          </a:r>
          <a:endParaRPr lang="en-IN" sz="1900" kern="1200" dirty="0"/>
        </a:p>
      </dsp:txBody>
      <dsp:txXfrm>
        <a:off x="6727452" y="0"/>
        <a:ext cx="1932643" cy="653288"/>
      </dsp:txXfrm>
    </dsp:sp>
    <dsp:sp modelId="{C19423FD-7F64-4D1E-97E5-AE88E860F0BD}">
      <dsp:nvSpPr>
        <dsp:cNvPr id="0" name=""/>
        <dsp:cNvSpPr/>
      </dsp:nvSpPr>
      <dsp:spPr>
        <a:xfrm>
          <a:off x="8913190" y="10668"/>
          <a:ext cx="653288" cy="65328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AA11E2-EF1C-4131-8D33-CA064688C744}">
      <dsp:nvSpPr>
        <dsp:cNvPr id="0" name=""/>
        <dsp:cNvSpPr/>
      </dsp:nvSpPr>
      <dsp:spPr>
        <a:xfrm>
          <a:off x="8993037" y="100562"/>
          <a:ext cx="522630" cy="52263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EC5652-31AE-4082-A249-0E8074E24CC5}">
      <dsp:nvSpPr>
        <dsp:cNvPr id="0" name=""/>
        <dsp:cNvSpPr/>
      </dsp:nvSpPr>
      <dsp:spPr>
        <a:xfrm>
          <a:off x="9709153" y="0"/>
          <a:ext cx="1932643" cy="653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900" kern="1200" dirty="0" smtClean="0"/>
            <a:t>Candidate information</a:t>
          </a:r>
          <a:endParaRPr lang="en-IN" sz="1900" kern="1200" dirty="0"/>
        </a:p>
      </dsp:txBody>
      <dsp:txXfrm>
        <a:off x="9709153" y="0"/>
        <a:ext cx="1932643" cy="6532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45712-989C-49E1-9246-8B40000BAF11}">
      <dsp:nvSpPr>
        <dsp:cNvPr id="0" name=""/>
        <dsp:cNvSpPr/>
      </dsp:nvSpPr>
      <dsp:spPr>
        <a:xfrm>
          <a:off x="2146564" y="2873407"/>
          <a:ext cx="3200412" cy="197559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71FD1-3C93-492C-9919-AB7277D5F5A1}">
      <dsp:nvSpPr>
        <dsp:cNvPr id="0" name=""/>
        <dsp:cNvSpPr/>
      </dsp:nvSpPr>
      <dsp:spPr>
        <a:xfrm>
          <a:off x="4043565" y="190141"/>
          <a:ext cx="3200412" cy="1975597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206E5-DD40-4A54-B8B0-128A99D7DBA1}">
      <dsp:nvSpPr>
        <dsp:cNvPr id="0" name=""/>
        <dsp:cNvSpPr/>
      </dsp:nvSpPr>
      <dsp:spPr>
        <a:xfrm>
          <a:off x="249563" y="190141"/>
          <a:ext cx="3200412" cy="19755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50DC6E-0B35-4D48-B650-3FA19D3E6EE0}">
      <dsp:nvSpPr>
        <dsp:cNvPr id="0" name=""/>
        <dsp:cNvSpPr/>
      </dsp:nvSpPr>
      <dsp:spPr>
        <a:xfrm>
          <a:off x="884" y="2154184"/>
          <a:ext cx="3193859" cy="33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0" rIns="91440" bIns="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 dirty="0"/>
        </a:p>
      </dsp:txBody>
      <dsp:txXfrm>
        <a:off x="884" y="2154184"/>
        <a:ext cx="3193859" cy="338046"/>
      </dsp:txXfrm>
    </dsp:sp>
    <dsp:sp modelId="{C2C81E95-8D20-4829-B4D1-EF6356C83F4F}">
      <dsp:nvSpPr>
        <dsp:cNvPr id="0" name=""/>
        <dsp:cNvSpPr/>
      </dsp:nvSpPr>
      <dsp:spPr>
        <a:xfrm>
          <a:off x="884" y="445235"/>
          <a:ext cx="3199377" cy="2055545"/>
        </a:xfrm>
        <a:prstGeom prst="rect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111CCB-A0C8-404C-8407-3B2877451003}">
      <dsp:nvSpPr>
        <dsp:cNvPr id="0" name=""/>
        <dsp:cNvSpPr/>
      </dsp:nvSpPr>
      <dsp:spPr>
        <a:xfrm>
          <a:off x="3794885" y="2154184"/>
          <a:ext cx="3193859" cy="33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0" rIns="91440" bIns="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/>
        </a:p>
      </dsp:txBody>
      <dsp:txXfrm>
        <a:off x="3794885" y="2154184"/>
        <a:ext cx="3193859" cy="338046"/>
      </dsp:txXfrm>
    </dsp:sp>
    <dsp:sp modelId="{4B3B8582-19D9-43B1-9A3F-2C87A25D03D7}">
      <dsp:nvSpPr>
        <dsp:cNvPr id="0" name=""/>
        <dsp:cNvSpPr/>
      </dsp:nvSpPr>
      <dsp:spPr>
        <a:xfrm>
          <a:off x="3794885" y="445235"/>
          <a:ext cx="3199377" cy="2055545"/>
        </a:xfrm>
        <a:prstGeom prst="rect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BFDD3-E378-4D84-9111-9A7A665407B9}">
      <dsp:nvSpPr>
        <dsp:cNvPr id="0" name=""/>
        <dsp:cNvSpPr/>
      </dsp:nvSpPr>
      <dsp:spPr>
        <a:xfrm>
          <a:off x="1897884" y="4809733"/>
          <a:ext cx="3193859" cy="33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0" rIns="91440" bIns="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400" kern="1200"/>
        </a:p>
      </dsp:txBody>
      <dsp:txXfrm>
        <a:off x="1897884" y="4809733"/>
        <a:ext cx="3193859" cy="338046"/>
      </dsp:txXfrm>
    </dsp:sp>
    <dsp:sp modelId="{F5CF383C-9DB1-47AD-A13C-3A4DDA77C993}">
      <dsp:nvSpPr>
        <dsp:cNvPr id="0" name=""/>
        <dsp:cNvSpPr/>
      </dsp:nvSpPr>
      <dsp:spPr>
        <a:xfrm>
          <a:off x="1897884" y="3100784"/>
          <a:ext cx="3199377" cy="2055545"/>
        </a:xfrm>
        <a:prstGeom prst="rect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Picture Frame">
  <dgm:title val="Picture Frame"/>
  <dgm:desc val="Use to show pictures and the corresponding Level 1 text, both displayed in an offset frame. Works best with Level 1 text only."/>
  <dgm:catLst>
    <dgm:cat type="picture" pri="6500"/>
    <dgm:cat type="officeonline" pri="10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4927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Text" refType="w" fact="0"/>
              <dgm:constr type="t" for="ch" forName="ParentText" refType="h" fact="0.85"/>
              <dgm:constr type="w" for="ch" forName="ParentText" refType="w" fact="0.926"/>
              <dgm:constr type="h" for="ch" forName="ParentText" refType="h" fact="0.1463"/>
              <dgm:constr type="l" for="ch" forName="Accent1" refType="w" fact="0"/>
              <dgm:constr type="t" for="ch" forName="Accent1" refType="h" fact="0.1104"/>
              <dgm:constr type="w" for="ch" forName="Accent1" refType="w" fact="0.9276"/>
              <dgm:constr type="h" for="ch" forName="Accent1" refType="h" fact="0.8896"/>
              <dgm:constr type="l" for="ch" forName="Image" refType="w" fact="0.0721"/>
              <dgm:constr type="t" for="ch" forName="Image" refType="h" fact="0"/>
              <dgm:constr type="w" for="ch" forName="Image" refType="w" fact="0.9279"/>
              <dgm:constr type="h" for="ch" forName="Image" refType="h" fact="0.855"/>
            </dgm:constrLst>
          </dgm:if>
          <dgm:else name="Name6">
            <dgm:constrLst>
              <dgm:constr type="l" for="ch" forName="ParentText" refType="w" fact="0.0837"/>
              <dgm:constr type="t" for="ch" forName="ParentText" refType="h" fact="0.84"/>
              <dgm:constr type="w" for="ch" forName="ParentText" refType="w" fact="0.9163"/>
              <dgm:constr type="h" for="ch" forName="ParentText" refType="h" fact="0.1463"/>
              <dgm:constr type="l" for="ch" forName="Accent1" refType="w" fact="0.0724"/>
              <dgm:constr type="t" for="ch" forName="Accent1" refType="h" fact="0.1104"/>
              <dgm:constr type="w" for="ch" forName="Accent1" refType="w" fact="0.9276"/>
              <dgm:constr type="h" for="ch" forName="Accent1" refType="h" fact="0.8896"/>
              <dgm:constr type="l" for="ch" forName="Image" refType="w" fact="0"/>
              <dgm:constr type="t" for="ch" forName="Image" refType="h" fact="0"/>
              <dgm:constr type="w" for="ch" forName="Image" refType="w" fact="0.9279"/>
              <dgm:constr type="h" for="ch" forName="Image" refType="h" fact="0.855"/>
            </dgm:constrLst>
          </dgm:else>
        </dgm:choos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l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Accent1" styleLbl="parChTrans1D1">
          <dgm:alg type="sp"/>
          <dgm:shape xmlns:r="http://schemas.openxmlformats.org/officeDocument/2006/relationships" type="rect" r:blip="" zOrderOff="10">
            <dgm:adjLst/>
          </dgm:shape>
          <dgm:presOf/>
        </dgm:layoutNode>
        <dgm:layoutNode name="Image" styleLbl="alignImgPlace1">
          <dgm:alg type="sp"/>
          <dgm:shape xmlns:r="http://schemas.openxmlformats.org/officeDocument/2006/relationships" type="rect" r:blip="" zOrderOff="-15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2/22/2018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74CE4-FBD8-4481-AEFB-CA53E599A7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8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E708F12-96AD-4ED4-8132-A78F5E42C1F5}" type="datetime1">
              <a:rPr lang="en-US" smtClean="0"/>
              <a:t>2/22/2018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520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8BEDD-6160-49BB-B372-861DE7DE9BA5}" type="datetime1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921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819F-B7FD-4B29-8F66-9E318144BC2A}" type="datetime1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098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A159C-B6E0-4F10-9F4A-2FA57003B139}" type="datetime1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354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70CBBB-D1D1-4386-A5E9-07F3477B78F3}" type="datetime1">
              <a:rPr lang="en-US" smtClean="0"/>
              <a:t>2/22/2018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1830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9FA4CAD8-0EA7-4615-B69B-B2F199EF3A93}" type="datetime1">
              <a:rPr lang="en-US" smtClean="0"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06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34BD7-6953-492C-921B-E68B2D7F14C8}" type="datetime1">
              <a:rPr lang="en-US" smtClean="0"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17D9B-D4D3-4E23-88DF-2E354FA43196}" type="datetime1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307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67C5-D04E-4576-B61C-12ABA14BBD6C}" type="datetime1">
              <a:rPr lang="en-US" smtClean="0"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3174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A170-8299-44AD-AEEF-FC686C3D7804}" type="datetime1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313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763A-68EC-4ECD-9620-D9FE9CDDD622}" type="datetime1">
              <a:rPr lang="en-US" smtClean="0"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27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0" name="Rectangle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1" name="Rectangle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20F09E4-6EA4-4BF3-9FC8-FF40373B88E6}" type="datetime1">
              <a:rPr lang="en-US" smtClean="0"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48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mmissionersec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://mplocalelection.gov.i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0726" y="5832764"/>
            <a:ext cx="44434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Follow us @ </a:t>
            </a:r>
          </a:p>
          <a:p>
            <a:pPr algn="r"/>
            <a:r>
              <a:rPr lang="en-IN" b="1" dirty="0" smtClean="0">
                <a:hlinkClick r:id="rId3"/>
              </a:rPr>
              <a:t>commissionersec@gmail.com</a:t>
            </a:r>
            <a:endParaRPr lang="en-IN" b="1" dirty="0" smtClean="0"/>
          </a:p>
          <a:p>
            <a:pPr algn="r"/>
            <a:r>
              <a:rPr lang="en-IN" b="1" dirty="0" smtClean="0"/>
              <a:t>Facebook.com/</a:t>
            </a:r>
            <a:r>
              <a:rPr lang="en-IN" b="1" dirty="0" err="1" smtClean="0"/>
              <a:t>mplocalelection</a:t>
            </a:r>
            <a:endParaRPr lang="en-IN" b="1" dirty="0" smtClean="0"/>
          </a:p>
          <a:p>
            <a:pPr algn="r"/>
            <a:r>
              <a:rPr lang="en-IN" b="1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932826"/>
          </a:xfrm>
        </p:spPr>
        <p:txBody>
          <a:bodyPr/>
          <a:lstStyle/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://mplocalelection.gov.in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 initiatives </a:t>
            </a:r>
            <a:br>
              <a:rPr lang="en-US" dirty="0" smtClean="0"/>
            </a:br>
            <a:r>
              <a:rPr lang="en-US" dirty="0" smtClean="0"/>
              <a:t>@ Madhya Pradesh State Election Commission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710" y="188334"/>
            <a:ext cx="2228490" cy="151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94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999018" cy="447003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Dynamic website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Integrated election </a:t>
            </a:r>
            <a:r>
              <a:rPr lang="en-IN" sz="2400" dirty="0"/>
              <a:t>m</a:t>
            </a:r>
            <a:r>
              <a:rPr lang="en-IN" sz="2400" dirty="0" smtClean="0"/>
              <a:t>anagement </a:t>
            </a:r>
            <a:r>
              <a:rPr lang="en-IN" sz="2400" dirty="0" smtClean="0"/>
              <a:t>system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Online candidate nominations (OLIN)</a:t>
            </a:r>
            <a:endParaRPr lang="en-IN" sz="24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Integrated polling information system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Photo </a:t>
            </a:r>
            <a:r>
              <a:rPr lang="en-IN" sz="2400" dirty="0" smtClean="0"/>
              <a:t>electoral </a:t>
            </a:r>
            <a:r>
              <a:rPr lang="en-IN" sz="2400" dirty="0"/>
              <a:t>r</a:t>
            </a:r>
            <a:r>
              <a:rPr lang="en-IN" sz="2400" dirty="0" smtClean="0"/>
              <a:t>oll/ </a:t>
            </a:r>
            <a:r>
              <a:rPr lang="en-IN" sz="2400" dirty="0"/>
              <a:t>Online voter </a:t>
            </a:r>
            <a:r>
              <a:rPr lang="en-IN" sz="2400" dirty="0" smtClean="0"/>
              <a:t>registration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“</a:t>
            </a:r>
            <a:r>
              <a:rPr lang="en-IN" sz="2400" dirty="0" err="1" smtClean="0"/>
              <a:t>Chunav</a:t>
            </a:r>
            <a:r>
              <a:rPr lang="en-IN" sz="2400" dirty="0" smtClean="0"/>
              <a:t>” mobile app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Geographical Information System (GIS)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EVM tracking and management System</a:t>
            </a:r>
            <a:endParaRPr lang="en-IN" sz="24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Material management system</a:t>
            </a:r>
            <a:r>
              <a:rPr lang="en-IN" sz="2400" dirty="0"/>
              <a:t> 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Budget </a:t>
            </a:r>
            <a:r>
              <a:rPr lang="en-IN" sz="2400" dirty="0"/>
              <a:t>management </a:t>
            </a:r>
            <a:r>
              <a:rPr lang="en-IN" sz="2400" dirty="0" smtClean="0"/>
              <a:t>system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Court </a:t>
            </a:r>
            <a:r>
              <a:rPr lang="en-IN" sz="2400" dirty="0"/>
              <a:t>case </a:t>
            </a:r>
            <a:r>
              <a:rPr lang="en-IN" sz="2400" dirty="0" smtClean="0"/>
              <a:t>management system</a:t>
            </a:r>
            <a:r>
              <a:rPr lang="en-IN" sz="2400" dirty="0"/>
              <a:t> </a:t>
            </a:r>
            <a:endParaRPr lang="en-IN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Various IT initiatives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54" y="2676854"/>
            <a:ext cx="4920507" cy="30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3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1" y="1983051"/>
            <a:ext cx="4959926" cy="4768202"/>
          </a:xfrm>
        </p:spPr>
        <p:txBody>
          <a:bodyPr>
            <a:normAutofit fontScale="70000" lnSpcReduction="20000"/>
          </a:bodyPr>
          <a:lstStyle/>
          <a:p>
            <a:pPr marL="27432" lvl="1" indent="0">
              <a:lnSpc>
                <a:spcPct val="150000"/>
              </a:lnSpc>
              <a:buNone/>
            </a:pPr>
            <a:r>
              <a:rPr lang="en-IN" sz="2400" dirty="0">
                <a:solidFill>
                  <a:schemeClr val="accent3">
                    <a:lumMod val="50000"/>
                  </a:schemeClr>
                </a:solidFill>
              </a:rPr>
              <a:t>URL - http://mplocalelection.gov.in</a:t>
            </a:r>
            <a:endParaRPr lang="en-IN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Dynamic website supported by content management system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Useful for various users like voter, candidate, election officials etc. 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Provide various information, circulars, instructions, handbooks etc. useful for the officials.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Provide information like candidate details, affidavit, results, GIS portal etc. useful for voters and candidates.</a:t>
            </a:r>
            <a:endParaRPr lang="en-IN" sz="26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Regularly updated</a:t>
            </a:r>
            <a:endParaRPr lang="en-IN" sz="2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6251"/>
            <a:ext cx="10972800" cy="1066800"/>
          </a:xfrm>
        </p:spPr>
        <p:txBody>
          <a:bodyPr/>
          <a:lstStyle/>
          <a:p>
            <a:r>
              <a:rPr lang="en-US" b="1" dirty="0" smtClean="0"/>
              <a:t>Content management system based website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490" y="1943338"/>
            <a:ext cx="6317673" cy="470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6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27" y="533400"/>
            <a:ext cx="10972800" cy="1066800"/>
          </a:xfrm>
        </p:spPr>
        <p:txBody>
          <a:bodyPr/>
          <a:lstStyle/>
          <a:p>
            <a:r>
              <a:rPr lang="en-US" dirty="0" smtClean="0"/>
              <a:t>Integrated Election Management System (IEMS)</a:t>
            </a:r>
            <a:endParaRPr lang="en-US" dirty="0"/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959017" y="1233043"/>
          <a:ext cx="98059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0327" y="1821873"/>
            <a:ext cx="4031673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Election program declaration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Election notification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Candidate nomination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Candidate scrutiny</a:t>
            </a:r>
            <a:endParaRPr lang="en-IN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201891" y="4419600"/>
            <a:ext cx="3574473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Symbol allotment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Poll day monitoring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Result declaration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 smtClean="0"/>
              <a:t>Generate </a:t>
            </a:r>
            <a:r>
              <a:rPr lang="en-IN" sz="2400" dirty="0" err="1" smtClean="0"/>
              <a:t>praroops</a:t>
            </a:r>
            <a:r>
              <a:rPr lang="en-IN" sz="2400" dirty="0" smtClean="0"/>
              <a:t> and certificates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836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1" y="1761387"/>
            <a:ext cx="5276044" cy="4768202"/>
          </a:xfrm>
        </p:spPr>
        <p:txBody>
          <a:bodyPr>
            <a:normAutofit fontScale="85000" lnSpcReduction="20000"/>
          </a:bodyPr>
          <a:lstStyle/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Online mechanism for candidates to fill nominations from anywhere anytime during nomination period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Candidate need to submit signed printout to RO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Candidate need to enter summary affidavit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600" dirty="0" smtClean="0">
                <a:solidFill>
                  <a:schemeClr val="accent3">
                    <a:lumMod val="50000"/>
                  </a:schemeClr>
                </a:solidFill>
              </a:rPr>
              <a:t>Comparison chart of candidates generated and pasted on polling stations to enable informed choice by voters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endParaRPr lang="en-IN" sz="2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endParaRPr lang="en-IN" sz="2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713704"/>
            <a:ext cx="10972800" cy="1066800"/>
          </a:xfrm>
        </p:spPr>
        <p:txBody>
          <a:bodyPr/>
          <a:lstStyle/>
          <a:p>
            <a:r>
              <a:rPr lang="en-US" b="1" dirty="0" smtClean="0"/>
              <a:t>Online nominations (OLIN)</a:t>
            </a:r>
            <a:endParaRPr lang="en-US" b="1" dirty="0"/>
          </a:p>
        </p:txBody>
      </p:sp>
      <p:pic>
        <p:nvPicPr>
          <p:cNvPr id="6" name="Picture 2" descr="D:\Election\PPT\OLIN\ScreenTMS\OLI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75" y="1780504"/>
            <a:ext cx="6032679" cy="474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86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971" y="450273"/>
            <a:ext cx="10972800" cy="1066800"/>
          </a:xfrm>
        </p:spPr>
        <p:txBody>
          <a:bodyPr/>
          <a:lstStyle/>
          <a:p>
            <a:r>
              <a:rPr lang="en-US" dirty="0" smtClean="0"/>
              <a:t>Integrated Polling Information System (IPIS)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042573" y="2078182"/>
            <a:ext cx="4003945" cy="4597979"/>
            <a:chOff x="0" y="0"/>
            <a:chExt cx="4003945" cy="4597979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4003945" cy="43208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0" y="277091"/>
              <a:ext cx="4003945" cy="43208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8740" tIns="78740" rIns="78740" bIns="78740" numCol="1" spcCol="1270" anchor="t" anchorCtr="0">
              <a:noAutofit/>
            </a:bodyPr>
            <a:lstStyle/>
            <a:p>
              <a:pPr lvl="0" algn="l" defTabSz="1377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3100" kern="1200" dirty="0" smtClean="0"/>
                <a:t>Information collection using SMS</a:t>
              </a:r>
              <a:endParaRPr lang="en-IN" sz="3100" kern="1200" dirty="0"/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IN" sz="2400" kern="1200" dirty="0" smtClean="0"/>
                <a:t>Mock poll report</a:t>
              </a:r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IN" sz="2400" dirty="0" smtClean="0"/>
                <a:t>Polling party departure and arrival report</a:t>
              </a:r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IN" sz="2400" kern="1200" dirty="0" smtClean="0"/>
                <a:t>Polling start and end report</a:t>
              </a:r>
            </a:p>
            <a:p>
              <a:pPr marL="228600" lvl="1" indent="-22860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IN" sz="2400" dirty="0" smtClean="0"/>
                <a:t>Polling percentage on two hours interval</a:t>
              </a:r>
              <a:endParaRPr lang="en-IN" sz="2400" kern="1200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124" y="1517073"/>
            <a:ext cx="3552090" cy="24453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5" y="4189837"/>
            <a:ext cx="3488787" cy="24863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123" y="4189837"/>
            <a:ext cx="3615395" cy="24863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5" y="1538659"/>
            <a:ext cx="3488787" cy="24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9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066800"/>
          </a:xfrm>
        </p:spPr>
        <p:txBody>
          <a:bodyPr/>
          <a:lstStyle/>
          <a:p>
            <a:r>
              <a:rPr lang="en-US" dirty="0" smtClean="0"/>
              <a:t>Photo electoral roll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57741657"/>
              </p:ext>
            </p:extLst>
          </p:nvPr>
        </p:nvGraphicFramePr>
        <p:xfrm>
          <a:off x="295563" y="1219200"/>
          <a:ext cx="11600874" cy="5527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823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972800" cy="1066800"/>
          </a:xfrm>
        </p:spPr>
        <p:txBody>
          <a:bodyPr/>
          <a:lstStyle/>
          <a:p>
            <a:r>
              <a:rPr lang="en-US" dirty="0" smtClean="0"/>
              <a:t>Online voter registration</a:t>
            </a:r>
            <a:endParaRPr lang="en-US" dirty="0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609600" y="1752599"/>
            <a:ext cx="11222182" cy="49668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s-I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10"/>
          <p:cNvGrpSpPr/>
          <p:nvPr/>
        </p:nvGrpSpPr>
        <p:grpSpPr>
          <a:xfrm>
            <a:off x="1828800" y="4250337"/>
            <a:ext cx="6212517" cy="2159081"/>
            <a:chOff x="536573" y="1859533"/>
            <a:chExt cx="8257414" cy="2840520"/>
          </a:xfrm>
        </p:grpSpPr>
        <p:pic>
          <p:nvPicPr>
            <p:cNvPr id="8" name="Picture 7" descr="H:\Filled Form.jpg"/>
            <p:cNvPicPr/>
            <p:nvPr/>
          </p:nvPicPr>
          <p:blipFill>
            <a:blip r:embed="rId2" cstate="print"/>
            <a:srcRect r="16174" b="70023"/>
            <a:stretch>
              <a:fillRect/>
            </a:stretch>
          </p:blipFill>
          <p:spPr bwMode="auto">
            <a:xfrm>
              <a:off x="536573" y="1877875"/>
              <a:ext cx="4010026" cy="282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 descr="H:\Filled Form.jpg"/>
            <p:cNvPicPr/>
            <p:nvPr/>
          </p:nvPicPr>
          <p:blipFill>
            <a:blip r:embed="rId3" cstate="print"/>
            <a:srcRect t="29330" r="25579" b="40470"/>
            <a:stretch>
              <a:fillRect/>
            </a:stretch>
          </p:blipFill>
          <p:spPr bwMode="auto">
            <a:xfrm>
              <a:off x="5037962" y="1859533"/>
              <a:ext cx="3756025" cy="282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977" y="1845072"/>
            <a:ext cx="4347405" cy="1771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4270" y="1923581"/>
            <a:ext cx="4387531" cy="200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ight Arrow 11"/>
          <p:cNvSpPr/>
          <p:nvPr/>
        </p:nvSpPr>
        <p:spPr>
          <a:xfrm>
            <a:off x="5455488" y="2371039"/>
            <a:ext cx="1440015" cy="71911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Bent Arrow 12"/>
          <p:cNvSpPr/>
          <p:nvPr/>
        </p:nvSpPr>
        <p:spPr>
          <a:xfrm rot="10800000">
            <a:off x="8410997" y="4072267"/>
            <a:ext cx="1456566" cy="1250639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4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09601" y="1983051"/>
            <a:ext cx="4454184" cy="4488087"/>
          </a:xfrm>
        </p:spPr>
        <p:txBody>
          <a:bodyPr>
            <a:normAutofit fontScale="85000" lnSpcReduction="20000"/>
          </a:bodyPr>
          <a:lstStyle/>
          <a:p>
            <a:pPr marL="27432" lvl="1" indent="0">
              <a:lnSpc>
                <a:spcPct val="150000"/>
              </a:lnSpc>
              <a:buNone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Useful for voters for-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Voter list search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Locate polling station and get directions on </a:t>
            </a:r>
            <a:r>
              <a:rPr lang="en-IN" sz="2400" dirty="0">
                <a:solidFill>
                  <a:schemeClr val="accent3">
                    <a:lumMod val="50000"/>
                  </a:schemeClr>
                </a:solidFill>
              </a:rPr>
              <a:t>G</a:t>
            </a: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oogle map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E-Voter Slip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Candidate information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Election results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Important news</a:t>
            </a:r>
          </a:p>
          <a:p>
            <a:pPr marL="370332" lvl="1" indent="-342900">
              <a:lnSpc>
                <a:spcPct val="150000"/>
              </a:lnSpc>
              <a:buFont typeface="Georgia" panose="02040502050405020303" pitchFamily="18" charset="0"/>
              <a:buChar char="√"/>
            </a:pP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Freely available on </a:t>
            </a:r>
            <a:r>
              <a:rPr lang="en-IN" sz="2400" dirty="0" err="1" smtClean="0">
                <a:solidFill>
                  <a:schemeClr val="accent3">
                    <a:lumMod val="50000"/>
                  </a:schemeClr>
                </a:solidFill>
              </a:rPr>
              <a:t>google</a:t>
            </a:r>
            <a:r>
              <a:rPr lang="en-IN" sz="2400" dirty="0" smtClean="0">
                <a:solidFill>
                  <a:schemeClr val="accent3">
                    <a:lumMod val="50000"/>
                  </a:schemeClr>
                </a:solidFill>
              </a:rPr>
              <a:t> play store and website.</a:t>
            </a:r>
            <a:endParaRPr lang="en-IN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550491"/>
            <a:ext cx="10972800" cy="1066800"/>
          </a:xfrm>
        </p:spPr>
        <p:txBody>
          <a:bodyPr/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Chunav</a:t>
            </a:r>
            <a:r>
              <a:rPr lang="en-US" b="1" dirty="0" smtClean="0"/>
              <a:t>” Mobile App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442" y="1454727"/>
            <a:ext cx="3228109" cy="4870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936" y="1449651"/>
            <a:ext cx="2962355" cy="487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02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74048"/>
            <a:ext cx="10972800" cy="1066800"/>
          </a:xfrm>
        </p:spPr>
        <p:txBody>
          <a:bodyPr/>
          <a:lstStyle/>
          <a:p>
            <a:r>
              <a:rPr lang="en-US" b="1" dirty="0" smtClean="0"/>
              <a:t>Mobile App - Features</a:t>
            </a:r>
            <a:endParaRPr lang="en-US" b="1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156044328"/>
              </p:ext>
            </p:extLst>
          </p:nvPr>
        </p:nvGraphicFramePr>
        <p:xfrm>
          <a:off x="414215" y="2295248"/>
          <a:ext cx="1164179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452" y="3084703"/>
            <a:ext cx="2067951" cy="32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1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502" y="1742986"/>
            <a:ext cx="4623582" cy="4921050"/>
          </a:xfrm>
        </p:spPr>
        <p:txBody>
          <a:bodyPr>
            <a:normAutofit fontScale="92500" lnSpcReduction="20000"/>
          </a:bodyPr>
          <a:lstStyle/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All voters and houses tagged on map</a:t>
            </a:r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Local bodies and ward boundaries on map</a:t>
            </a:r>
            <a:endParaRPr lang="hi-IN" sz="2400" dirty="0"/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Locate polling station on map</a:t>
            </a:r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Locate voter’s house on map</a:t>
            </a:r>
            <a:r>
              <a:rPr lang="hi-IN" sz="2400" dirty="0" smtClean="0"/>
              <a:t> </a:t>
            </a:r>
            <a:endParaRPr lang="hi-IN" sz="2400" dirty="0"/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Get directions of polling station from voter’s house on map</a:t>
            </a:r>
            <a:endParaRPr lang="en-IN" sz="2400" dirty="0"/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Find  information regarding reservation status, candidates and election results on map</a:t>
            </a:r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Decision support system to facilitate ward delimitation, polling station formations etc.</a:t>
            </a:r>
          </a:p>
          <a:p>
            <a:pPr marL="370332" lvl="1" indent="-342900">
              <a:buFont typeface="Wingdings" panose="05000000000000000000" pitchFamily="2" charset="2"/>
              <a:buChar char="ü"/>
            </a:pPr>
            <a:r>
              <a:rPr lang="en-IN" sz="2400" dirty="0" smtClean="0"/>
              <a:t>New methodology adapted using mobile app. Successful pilot done for 2 ULBs.</a:t>
            </a:r>
            <a:endParaRPr lang="hi-IN" sz="24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0659"/>
            <a:ext cx="10972800" cy="1066800"/>
          </a:xfrm>
        </p:spPr>
        <p:txBody>
          <a:bodyPr/>
          <a:lstStyle/>
          <a:p>
            <a:r>
              <a:rPr lang="en-US" dirty="0" smtClean="0"/>
              <a:t>GIS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52089352"/>
              </p:ext>
            </p:extLst>
          </p:nvPr>
        </p:nvGraphicFramePr>
        <p:xfrm>
          <a:off x="4797084" y="569420"/>
          <a:ext cx="7244862" cy="5346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97083" y="5903893"/>
            <a:ext cx="7768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00B050"/>
                </a:solidFill>
              </a:rPr>
              <a:t>Successfully done for 57 ULBs</a:t>
            </a:r>
            <a:endParaRPr lang="en-IN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7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02" y="1591795"/>
            <a:ext cx="4698536" cy="4921050"/>
          </a:xfrm>
        </p:spPr>
        <p:txBody>
          <a:bodyPr>
            <a:normAutofit fontScale="92500" lnSpcReduction="20000"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End to end management of EVMs from procurement to operation at p</a:t>
            </a:r>
            <a:r>
              <a:rPr lang="en-IN" sz="2400" dirty="0" smtClean="0"/>
              <a:t>olling station</a:t>
            </a:r>
            <a:endParaRPr lang="en-I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Master stock register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Regular quality/first level checking</a:t>
            </a:r>
            <a:endParaRPr lang="en-I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Rectification of hardware issues</a:t>
            </a:r>
            <a:endParaRPr lang="en-I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DEO and RO level </a:t>
            </a:r>
            <a:r>
              <a:rPr lang="en-IN" sz="2400" dirty="0"/>
              <a:t>r</a:t>
            </a:r>
            <a:r>
              <a:rPr lang="en-IN" sz="2400" dirty="0" smtClean="0"/>
              <a:t>andomization</a:t>
            </a:r>
            <a:endParaRPr lang="en-I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Commissioning and </a:t>
            </a:r>
            <a:r>
              <a:rPr lang="en-IN" sz="2400" dirty="0" err="1" smtClean="0"/>
              <a:t>delployment</a:t>
            </a:r>
            <a:endParaRPr lang="en-IN" sz="2400" dirty="0"/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MIS reports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02" y="482222"/>
            <a:ext cx="10972800" cy="1066800"/>
          </a:xfrm>
        </p:spPr>
        <p:txBody>
          <a:bodyPr/>
          <a:lstStyle/>
          <a:p>
            <a:r>
              <a:rPr lang="en-US" dirty="0" smtClean="0"/>
              <a:t>EVM tracking and </a:t>
            </a:r>
            <a:r>
              <a:rPr lang="en-US" dirty="0" smtClean="0"/>
              <a:t>monitoring system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9356" y="1591795"/>
            <a:ext cx="6233544" cy="497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629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01" y="1591794"/>
            <a:ext cx="4987583" cy="5076291"/>
          </a:xfrm>
        </p:spPr>
        <p:txBody>
          <a:bodyPr>
            <a:normAutofit fontScale="85000" lnSpcReduction="10000"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IT based application to manage election related </a:t>
            </a:r>
            <a:r>
              <a:rPr lang="en-IN" sz="2400" dirty="0" smtClean="0"/>
              <a:t>materials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Distribution of approximate 320 types of election materials to districts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Capturing </a:t>
            </a:r>
            <a:r>
              <a:rPr lang="en-IN" sz="2400" dirty="0"/>
              <a:t>demand </a:t>
            </a:r>
            <a:r>
              <a:rPr lang="en-IN" sz="2400" dirty="0" smtClean="0"/>
              <a:t>from </a:t>
            </a:r>
            <a:r>
              <a:rPr lang="en-IN" sz="2400" dirty="0"/>
              <a:t>districts about election </a:t>
            </a:r>
            <a:r>
              <a:rPr lang="en-IN" sz="2400" dirty="0" smtClean="0"/>
              <a:t>materials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Provide distribution information to districts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Inventory management at district and Commission level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MIS reports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02" y="482222"/>
            <a:ext cx="10972800" cy="1066800"/>
          </a:xfrm>
        </p:spPr>
        <p:txBody>
          <a:bodyPr/>
          <a:lstStyle/>
          <a:p>
            <a:r>
              <a:rPr lang="en-US" dirty="0" smtClean="0"/>
              <a:t>Material management system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7415" y="2003852"/>
            <a:ext cx="6189786" cy="38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7876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319" y="1549022"/>
            <a:ext cx="5699807" cy="5076291"/>
          </a:xfrm>
        </p:spPr>
        <p:txBody>
          <a:bodyPr>
            <a:normAutofit fontScale="92500" lnSpcReduction="10000"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IT </a:t>
            </a:r>
            <a:r>
              <a:rPr lang="en-IN" sz="2400" dirty="0" smtClean="0"/>
              <a:t>enabled online application </a:t>
            </a:r>
            <a:r>
              <a:rPr lang="en-IN" sz="2400" dirty="0"/>
              <a:t>to manage </a:t>
            </a:r>
            <a:r>
              <a:rPr lang="en-IN" sz="2400" dirty="0" smtClean="0"/>
              <a:t>budget demands of districts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Extensively used by all districts to raise their budget demand in last financial year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Districts raise their demand and upload pending bills for verification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Commission verify and fulfil budget demands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MIS reports to monitor and track the demands</a:t>
            </a:r>
            <a:endParaRPr lang="en-IN" sz="24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02" y="482222"/>
            <a:ext cx="10972800" cy="1066800"/>
          </a:xfrm>
        </p:spPr>
        <p:txBody>
          <a:bodyPr/>
          <a:lstStyle/>
          <a:p>
            <a:r>
              <a:rPr lang="en-US" dirty="0" smtClean="0"/>
              <a:t>Budget management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547" y="797135"/>
            <a:ext cx="4774176" cy="27619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547" y="3897586"/>
            <a:ext cx="4774176" cy="277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4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801" y="1591794"/>
            <a:ext cx="6633504" cy="5076291"/>
          </a:xfrm>
        </p:spPr>
        <p:txBody>
          <a:bodyPr>
            <a:normAutofit lnSpcReduction="10000"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/>
              <a:t>IT </a:t>
            </a:r>
            <a:r>
              <a:rPr lang="en-IN" sz="2400" dirty="0" smtClean="0"/>
              <a:t>enabled online application </a:t>
            </a:r>
            <a:r>
              <a:rPr lang="en-IN" sz="2400" dirty="0"/>
              <a:t>to manage </a:t>
            </a:r>
            <a:r>
              <a:rPr lang="en-IN" sz="2400" dirty="0" smtClean="0"/>
              <a:t>various court cases related to Commission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Online inventory of all the court cases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Cases can be uploaded by districts and Commission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Maintain OIC and advocate information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Maintain case status online (pending/disposed/stay </a:t>
            </a:r>
            <a:r>
              <a:rPr lang="en-IN" sz="2400" dirty="0" err="1" smtClean="0"/>
              <a:t>etc</a:t>
            </a:r>
            <a:r>
              <a:rPr lang="en-IN" sz="2400" dirty="0" smtClean="0"/>
              <a:t>)</a:t>
            </a:r>
            <a:endParaRPr lang="en-IN" sz="2400" dirty="0"/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IN" sz="2400" dirty="0" smtClean="0"/>
              <a:t>MIS reports to monitor cases</a:t>
            </a:r>
            <a:endParaRPr lang="en-IN" sz="24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02" y="482222"/>
            <a:ext cx="10972800" cy="1066800"/>
          </a:xfrm>
        </p:spPr>
        <p:txBody>
          <a:bodyPr/>
          <a:lstStyle/>
          <a:p>
            <a:r>
              <a:rPr lang="en-US" dirty="0" smtClean="0"/>
              <a:t>Court case management system</a:t>
            </a:r>
            <a:endParaRPr lang="en-US" dirty="0"/>
          </a:p>
        </p:txBody>
      </p:sp>
      <p:pic>
        <p:nvPicPr>
          <p:cNvPr id="5" name="Picture 2" descr="C:\Users\Lenovo\Desktop\UM\Legal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5538" y="1015622"/>
            <a:ext cx="4605376" cy="2754520"/>
          </a:xfrm>
          <a:prstGeom prst="rect">
            <a:avLst/>
          </a:prstGeom>
          <a:noFill/>
        </p:spPr>
      </p:pic>
      <p:pic>
        <p:nvPicPr>
          <p:cNvPr id="7" name="Picture 2" descr="C:\Users\Lenovo\Desktop\UM\Legal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5538" y="4035261"/>
            <a:ext cx="4605376" cy="2689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470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" y="6183868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2"/>
                </a:solidFill>
              </a:rPr>
              <a:t>Thank You</a:t>
            </a:r>
            <a:endParaRPr lang="en-US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2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es strategy  proposal presentation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es strategy  proposal presentation" id="{046EAC39-0F7A-434B-A008-25AEA0734A86}" vid="{35BA20B6-3833-4B27-995B-0B2F0A323CD3}"/>
    </a:ext>
  </a:extLst>
</a:theme>
</file>

<file path=ppt/theme/theme2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49BB7A1-C70F-403E-B471-F185B83BA8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sales strategy proposal presentation</Template>
  <TotalTime>0</TotalTime>
  <Words>570</Words>
  <Application>Microsoft Office PowerPoint</Application>
  <PresentationFormat>Widescreen</PresentationFormat>
  <Paragraphs>106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Calibri Light</vt:lpstr>
      <vt:lpstr>Georgia</vt:lpstr>
      <vt:lpstr>Mangal</vt:lpstr>
      <vt:lpstr>Wingdings</vt:lpstr>
      <vt:lpstr>Wingdings 2</vt:lpstr>
      <vt:lpstr>Sales strategy  proposal presentation</vt:lpstr>
      <vt:lpstr>IT initiatives  @ Madhya Pradesh State Election Commission </vt:lpstr>
      <vt:lpstr>Various IT initiatives</vt:lpstr>
      <vt:lpstr>Content management system based website</vt:lpstr>
      <vt:lpstr>Integrated Election Management System (IEMS)</vt:lpstr>
      <vt:lpstr>Online nominations (OLIN)</vt:lpstr>
      <vt:lpstr>Integrated Polling Information System (IPIS)</vt:lpstr>
      <vt:lpstr>Photo electoral roll</vt:lpstr>
      <vt:lpstr>Online voter registration</vt:lpstr>
      <vt:lpstr>“Chunav” Mobile App</vt:lpstr>
      <vt:lpstr>Mobile App - Features</vt:lpstr>
      <vt:lpstr>GIS</vt:lpstr>
      <vt:lpstr>EVM tracking and monitoring system</vt:lpstr>
      <vt:lpstr>Material management system</vt:lpstr>
      <vt:lpstr>Budget management system</vt:lpstr>
      <vt:lpstr>Court case management system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2017-02-06T10:51:52Z</dcterms:created>
  <dcterms:modified xsi:type="dcterms:W3CDTF">2018-02-22T06:25:07Z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TC034605579991</vt:lpwstr>
  </property>
</Properties>
</file>